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67D7-6AA9-429A-9CDD-061B6D82C75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EC47-07C5-4302-9763-1794D0F00D9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1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67D7-6AA9-429A-9CDD-061B6D82C75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EC47-07C5-4302-9763-1794D0F00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02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67D7-6AA9-429A-9CDD-061B6D82C75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EC47-07C5-4302-9763-1794D0F00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2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67D7-6AA9-429A-9CDD-061B6D82C75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EC47-07C5-4302-9763-1794D0F00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8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67D7-6AA9-429A-9CDD-061B6D82C75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EC47-07C5-4302-9763-1794D0F00D9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45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67D7-6AA9-429A-9CDD-061B6D82C75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EC47-07C5-4302-9763-1794D0F00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67D7-6AA9-429A-9CDD-061B6D82C75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EC47-07C5-4302-9763-1794D0F00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32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67D7-6AA9-429A-9CDD-061B6D82C75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EC47-07C5-4302-9763-1794D0F00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43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67D7-6AA9-429A-9CDD-061B6D82C75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EC47-07C5-4302-9763-1794D0F00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83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EE467D7-6AA9-429A-9CDD-061B6D82C75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30EC47-07C5-4302-9763-1794D0F00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70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67D7-6AA9-429A-9CDD-061B6D82C75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EC47-07C5-4302-9763-1794D0F00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3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EE467D7-6AA9-429A-9CDD-061B6D82C75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30EC47-07C5-4302-9763-1794D0F00D9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49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04804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Возрасты нашей жизни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                                Обществознание 5 класс</a:t>
            </a:r>
          </a:p>
          <a:p>
            <a:r>
              <a:rPr lang="ru-RU" dirty="0" smtClean="0"/>
              <a:t>                                                                        </a:t>
            </a:r>
            <a:r>
              <a:rPr lang="ru-RU" dirty="0" smtClean="0"/>
              <a:t>У</a:t>
            </a:r>
            <a:r>
              <a:rPr lang="ru-RU" cap="none" dirty="0" smtClean="0"/>
              <a:t>читель</a:t>
            </a:r>
            <a:r>
              <a:rPr lang="ru-RU" dirty="0" smtClean="0"/>
              <a:t>: П</a:t>
            </a:r>
            <a:r>
              <a:rPr lang="ru-RU" cap="none" dirty="0" smtClean="0"/>
              <a:t>адалко</a:t>
            </a:r>
            <a:r>
              <a:rPr lang="ru-RU" dirty="0" smtClean="0"/>
              <a:t> </a:t>
            </a:r>
            <a:r>
              <a:rPr lang="ru-RU" dirty="0" err="1" smtClean="0"/>
              <a:t>в.а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641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       2.Этапы </a:t>
            </a:r>
            <a:r>
              <a:rPr lang="ru-RU" b="1" dirty="0">
                <a:solidFill>
                  <a:srgbClr val="FF0000"/>
                </a:solidFill>
              </a:rPr>
              <a:t>жизни человека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                       </a:t>
            </a:r>
            <a:r>
              <a:rPr lang="ru-RU" sz="3600" b="1" dirty="0" smtClean="0">
                <a:solidFill>
                  <a:schemeClr val="accent1"/>
                </a:solidFill>
              </a:rPr>
              <a:t>Старость (от 8о лет и старше)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7170" name="Picture 2" descr="http://startinvestora.ru/wp-content/uploads/2012/10/Risunok71-300x2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72" y="2270871"/>
            <a:ext cx="3334000" cy="248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.velvet.by/files/userfiles/14126/babushk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9364" y="1953464"/>
            <a:ext cx="266700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и счастливая старос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6667" y="2465293"/>
            <a:ext cx="3711389" cy="247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17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3.Возраст и социальные отношения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ПОКОЛЕНИЕ – ВСЕ ЛЮДИ ОДНОГО ВОЗРАСТА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316" y="2599575"/>
            <a:ext cx="4411364" cy="3000376"/>
          </a:xfrm>
          <a:prstGeom prst="rect">
            <a:avLst/>
          </a:prstGeom>
        </p:spPr>
      </p:pic>
      <p:pic>
        <p:nvPicPr>
          <p:cNvPr id="2052" name="Picture 4" descr="http://21region.org/uploads/posts/2012-03/1330745938_1330711503_zdorovoe-i-bezopasnoe-detst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497" y="2599575"/>
            <a:ext cx="44767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5574030" y="2599575"/>
            <a:ext cx="856267" cy="3083470"/>
          </a:xfrm>
          <a:prstGeom prst="actionButtonHel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268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3259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3.Возраст и социальные отношения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Возрастной статус – совокупность прав и обязанностей, характерных   для того или иного возраста.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57" y="2886712"/>
            <a:ext cx="2286154" cy="32106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721" y="2872786"/>
            <a:ext cx="2190750" cy="3238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0481" y="3127662"/>
            <a:ext cx="3415504" cy="2741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995" y="3355786"/>
            <a:ext cx="3408749" cy="227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79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3.Возраст и социальные отношения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Возрастная роль – поведение человека в соответствии со своим возрастным статусом.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85" y="2903108"/>
            <a:ext cx="3513473" cy="1990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432" y="2903108"/>
            <a:ext cx="2250117" cy="3360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608" y="3405783"/>
            <a:ext cx="2857500" cy="2857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889" y="2666789"/>
            <a:ext cx="35909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9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План: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1.Человечество стареет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2.Этапы жизни человека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3.Возраст и социальные отношения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3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1.Человечество стареет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AutoShape 4" descr="data:image/jpeg;base64,/9j/4AAQSkZJRgABAQAAAQABAAD/2wCEAAkGBhQSERQUExMVFBQWGBQYFxgXGBUaFxQYFRUVFBcVFRcXHCYeFxkkGRUUHy8gJCcpLCwsFR4xNTAqNSYrLCkBCQoKDgwOGg8PGikkHBwpKSkpKSkpKSkpKSkpKSkpKSkpKSkpKSkpKSkpKSkpKSkpKSkpKSkpKSkpKSwpKSksKf/AABEIAMABAAMBIgACEQEDEQH/xAAcAAACAwEBAQEAAAAAAAAAAAADBAIFBgEABwj/xABKEAABAgMFAwgFCgMHAwUAAAABAhEAAyEEBRIxQVFhcQYHEyKBkaHRFDJSscEVI0JTcpKTsrPwFmKCJCUzY3Ph8TVUoxc0RIOi/8QAGQEAAwEBAQAAAAAAAAAAAAAAAQIDAAQF/8QAIREAAgICAQUBAQAAAAAAAAAAAAECERIhAxMxQVFhIjL/2gAMAwEAAhEDEQA/APpt7XtNROUlKgEjC3VBzAJqYV+XZ/tj7qfKOX5/7hf9H5RCbQ5JvY78uz/bH3U+Ud+XJ/tj7qYRwx5o2jWx/wCXJ/tj7qY98uzvbH3UwjHI2jbHTfk/2x91MS+XZ3tj7qYRjzQDWx75cne2PupgZvq0fWD7iYWaJIlE0GcI5JDLJjQvyd7Y+6mG7LfK1FiqvARUTkFJrB7LaUJbEWUTTzifJJOOikYu9l8bavb4CE7VeswZF+AT8YUtd5hIoRFeL4Qc6fGOSLn9OiojFp5QWkJNCD9lBioPKq2P/if+NHlBp1+g0ApFXPtNYvCUvIkoxHv4ptms4D/65flHP4qtn1yfuS/KKldoeKq/bclKCDaEyvaABMw6ABLME09aKSnirFjFN0Xdq5ypst/n8ZGiJUsvwPqnsMLyudtZIBnKST7UlDD7RS+GPnlvvDH9JKqZjeMv3lFUudqISPI33Ky44rsfcByytTP0qWORCEEHgRQxz+MbX9aPuI8o+Y8l+UnRKCFn5tTf0E/SHHWPpKKhtIfIlgF/jK1/Wp+4jygieVlszxhvsI8oTNnD5RISWygqaA4jv8VWs5TEj+hHlEf4mtv1qfuI8oXEgxDDGcxcRtXKe1/XD8NHlEByrtgzmp/DR5QsUPHujgKZsQ55Y2v60fho8oj/ABdbPrUt/po8oVmSdgiAkkw6dgeiw/jC1/Wj7iPKLLk3yktE20oRMWFJIW4wJGSSRUB84zXoxeLzknY8Nqlk7F+KTGMi2vsfPr4I/KIRiwvpPz6/6PyiEujilk2iMcgnRxzBGyBQKJJTBMMSSmM2EFhgiBEgY80TexkcWdwhRcqY7pUkf0vDyUE5CG0XfSucSc4R7lUpMz9pkTCKrChsy7oGizTVD1CRGmlWIDOpg0pDBjHNLmV6KqLMvOsBUAyOjO9RL9kKfJEzZlGwXKD1FI50YLwOu0HBMxwu06xz5PVujXLutKhSFF3XuPGGXMbBFALppUjueMbyjvsS1GT6MC1ZxdJxkHqoXQEBIL4Q4c5x9UlXaAKnxy4b4+T841hlSbVM6MKStWCY+IscaesANjg+ML1M3TKQikZO8rXLUs9HLEtLOwJrvJPuFIrcdSI8pdTw+MAQamOhIVsYRNY74+r8g7z6azMS5lkJc+yQ6f3uj5H0ZzjQclr2m2VZUlOOWoDEkKAJGiknRQrnD/CbPsPRa6QyZAw5RS3ZfQmoCpagQwcFsSdyhoYspVpOqo55waHTGJaARlAJtiETTeMsZq8FeUeM9JyUOGvcYl+kPpia7M2RgE2WdIdmzdmcKia5rFuNt9yfIl4IIxDSGJZBzDR2XOaC+k7ospEcWFTZosbgkkWhB3L/ACmK0WzdFjyftL2hAbRf5TDJ7Njosbzs7zlH7P5RCSpTRdWtAxqfd7oRnoTHPLleTQygqEsEcaJqjzaxRciEfGyOCPBBJgyJqWjyLahJ8h5wj5vQei/JNF3baGOLsZdhAjebmCS7eDE8uTuUxRKWophmWrFCptrtHvSavlE5X6H0OJlkZx0orAEWqDC0J1iYUSU4jyZL5wt6cIn6alneFoamNdGBAbROCRWFPTSzgxT3pbFLB6zbBDKNs1NDVotmNYSks9ANX4RmuV/IBNoAUhSulDhS1F8ZNWI0AOTUgtx9WcVqPqpUe3Jxvi7lXris6JimSVOWHsuQBXVhA5LhKolIbR+fbzu1UtZSQqmZIzIocNKiBS7ESHIMa3lEpEyerCaPrSkDtiElLJLhuymyOuPI6Qj41bM7IlQ7IUwga04c4BNn1iyZJlxZreqUsTZZZSf/ANDVKtxj6FZL3RNlpmS8lbaFJ1B4GPlcmYSIveTF4lDyT6qi6DsVqntz7IzjkBNo39mvAJLmIWi8nJLPvYRTgHVQEQWf5hBXGrA5sd+UCDSJJt+6KnpTExakjP3xXATIt03huicq9i4SVFCNcjFL8pAZRE3qdkDpmzNQbfJ0X4Hyi05Lz0m1IYvRf5TGGTa3jQch7S9ulDQiZ+QwFx0zOVo1d9W0pnrAJph8UiETeBiwvi7lKnrUMurs0SN8KCxKGaT3RCUVbCpaFzbDA1zyczD3o38sd6AewICSXg2X0r+mMRJMWBk/5fiPOIKs+xBHd5wyS9Ay+iIWYNKMMC7lH6Mc+TTsHaYEpRoZK2dSd3jBUT2Eel2A7YIqwHbHMy6oEq0b4ibekZmPTLCob4Um2M7IyimHJ+D1svZH0YrJ99nIOIja5qEZpr2QhOsiiApLEHYQ47IuoR8k3Jjwvot5wH5SJcUirKTrSOCUdsP04mzZeXfLdK1uxUCgbn1jD37ykBT0bqcDDhGQw+IPDbGtTeaRZ3TXDj7VZRlrHdhmWdc5q9KqtH6oAIrpWON1k2zoXZJGPmWgkvhV8YMm9Wol0ttAeHbVLwkAa14QIykl6DcNTxbIR0Jr0I16YjOtJUd0AmS3q8GnycL0bhEEy4sqoiydnmd/vhxEx2KSxFQRmCNRvhu4LlTOTMCiUkBOFQ+iSTocwwhBEhUuYpCs0nCfMRm6Atmqui9OlThmf4oz0Cx7QGXEQ+oD2YxtgtPRz5SiHGIa6K6p13xuZqd0UjJNCNMTOH2RAlBOzxhn0bUlhAVTUA0BWBVTECm4kGKZJIni2QQkbImSjYe+A2i8QASlASw1JUTvJOQZqCJWS8kTGSSBMw4imoGuRZjlk8J1LGcKO+kJH0fGNDyAtWK8JIZurN/TMUhQX9WNHyEH9ulU0m/pmHtCn0C3JPSKYtl7hCpKto8YPeE0CaofZ/LAAsR58/6ZaPYkJh1aPekgezEggRGZJGyEDR429OrQNV6J2CI9D/KO4R5UqGpGOKvgaCArvFRgqbOnWPGUjYPGB+TJMX9NVHRblbYmuWNIXMuG0zM9NtqtG7oqbSZqvpHsce6LhKAM4gu0IH/Ig5JeA02ZpdgUcwru8456CobY0KraNBAjaRshuo/Rsfpnzdxha32dSEEip0G807o0yrQNgik5SWjClLZEq4Bk/wC8ZzdN0FR2lZjb0vHDLQlL4WL6OdvfF/cQT8npxAsUqPVORxK62/SMVek8qVu090aS4bW1jCFOPXA4EuCO2Izj+EVi/wBGZts75yrFsmpQ6boYsgR9J3ejM3bthC9JxKy6nNBsNI7ZJlQ5YCvGGq0Mz151JPhshGVpDNtngktCklVY6IKkc8ns3vI6zpMpYJZWMbMgkHthS+bpCLZiIeXMSFOdCkBKn8DwMUty3tMlTk4cJUohGE1fEQ/A0je3oqXMlqCylOeFSjRJGRfTZ2xOalegxaPn1+2XCsgEjdodPfG0k3k9klzSApSwltA7VJ10NIy3KmxDCiYCMJAJrqobs/8AaPXLblLkIRiJSgqABNBV6dhgQ3FMaemXE+eVa4jsyAGerDxiBSlIAKwSHBwDEe9wnxMctahUtkFB2pUhqwvNl4S2cP3FHbdLkiU6MaiaO4BAbMpIbOlIorxlBMwAbH3gf8gw7NnjCoa5MHJJowYQrew+dB2jwGkGIr7GhuqfilJJLkUO4jQ72Y9safkMr+3yuE38hj5ui2KkrKkscXrA5FiPFhnnG55sLf0tslkgAjpQQCSP8Nwa7fhFo7JS0be/bS1oWH0R+UQmLUfagHKpf9rmcJf5BFemdEZx2Ui9FubSdsc9JO3xitVa0pDksHar57I7KvKWaBSVHYCHpq2cSocsRMO098TC9/jCPpgiPpvGBTNoswd8dffFaLZxgiLTvhWmFDzHbA1qO0wsq1HQxCZaVHWMmw0GwA5kwNcgb4D0hjvSQ2wUd9GB1MDmWcD6UTxnbA1TIdWB0AmJbV4qr/STKDe0OFQXeLkh4rr2lYkoSXYrS7bEuT2ZRpP8s0V+kfN7ak5NUU4mNZbOTcxVnASnCuWGUCFgLIZwkMWLlnfSKm6pHS3hLQcjOxHgh117o3tpkKmJVMlqKVKUFDYQcgdxbQjOJTlpFYrbPjc2aUkg9UuxdncFmqIn0SyCoIWwzOEgdjivZH0hMxM5lTElSkODU4EkZkJdjXaNIo79vJC1ywn55STRKa4qa0wt+98NGaeqA00Zez3VMmJCsJCC/WOVNm2BzLIEODU5ufLSNPymvBUlpayhHVBwSiSrriiVLYUY6d5jHWed1g79Ys4zINACd2cWi2yL0wtlmFJChmC4P73tGnUtU+YhNApQAzolg6j7zFBabNhO4+LRbWGaQEK3dp6pEFsC77LflVZBLs6QmoGEDVwAR5RnOT1oCZikaLy3Kp7x7osLyvEoskhCwFEuSXDgBbAdzxTXTLUucFpSRLSSXrl9FPGJ8cWk7K8jTNdMmDCx1b3iE7SXX2DtqYnMWO490dtU6WE0crZgXZO1+ytNYy7ilXMlKxFQcCjNro57IDa6hBpSlN9c+yGUzFkUV1TqRTXIQGeBliFPI+cVS2I2Qnq6qeIMabmmmte0oe0id4IJHx74zezhGh5qv+ryPsz/ANJUUgJM3XLKaE2uYTsl/kEZS0coFS1B0hSTjoOqQ2HCXYjUwzzj3s15T5ZIoiUz/wA0sHOM7b7RiU5GQIHbCuLy+BTWJaWy8yohVQCkHOicRDJ3sHrCC7cRNQvVKtujhx3PCfSlWZ2DsESmCkGPGkBzs28u8JZD4gxrrrt3wVFvlksFp7298ZCwT+qQTw+MTKoHSs2ZssYZ3DQM2waAxkwtg4poGAcnygku8lj6T7oV8QymjUptn8p7xEJ1ubIdrv4CKqTeqCKnDx+EFRa0KyUO9vfCY/Br+hlXkrb3gfCBC+FbEnvEK2i2JTQVO7IdsV8y2HRoqooRyNDLvpOqSOFYMLzle0RxB+Dxl02kx020bCIzgjZM0qb1lH6bcUq8ojPtiKKCgaEBtpzNd0Zr0wbDALzC5koELTKQAoKUQ5IdzhAz0rpo8Q5ofml5LcUv1sTvyzYbVJCAXWtA6pIKgpQCgSnaHftj60mV6+iQGSwDA7sWcfHOT9oWu12ZyoqRMAK/VGHRRNcNM4+qqvDCSrE6UJUdxLFRrnHLypxqLOiNSbZSTuTSp6FKExaUFwpLAA4eAcCKC0+j2KViYzMVckhRb6AcuhLs+dDq8a6yXupchCwoFMxKVFiOoTXDTLPKPlHKa3TFzVImYkhBOFBZISKlykGpIriLkvB4m26Ys6SsqbRbVT5qpswupRJ3B9ANAAw7BElqpDFhu0mX0h9V2Gj+cL25OGkdikrpEMdWSk2sqDEu0aG70EoRTT3GMimbhUNhD++Nldyvmk7G98GWhUMWiyIUxKQSAWfIOXLDLwgsg07YClecRs01qwgQtoQ6gE5mB2mzSxWYU5V+juASBVgIHNtWHEoEg5Bm21z4RWWm1lQUMwdTmOBjJNmbSRObaMwgqw0ADuQBo+yFcZJ2DWOi2EVZwwoKZUjzFVXd8qUi60Rew6VD9mNRzWJHytII9mf+kYwy8STU90a7mfX/AHvIH8k/9Mw6AxjnZSflWedMMj9IRl5VoUNXHGPoXONLBvGc4+jJ/TEYy9pyJaQEjrnIihTvfaYZoCYKXa9SD2VhmVaArI+cZ+ZNJLlRPb5RfWOSkpllQTiUPsk1alQ8KEYlraD9PCs6QAPWw8TTxhYrWNX4ZHtjZUaiyM+O9LFcm0nWPelQmTDQ8Zx4R70porjaoh0wMLcg0PqtpiHygdghXpI9DJvyCh0XltHdBE2tB173EV2CGbFZsdTRIzPwjNpIKVjyMISVqIwDXbuEVCphta8RGGUlmGWWX70gd8XkJysCA0sNo1BkB/KM98SlT1pSAlgBuFYmle2O3WkXF3TZcg0BQgOo4RiJOpZRYltTFzb+VyZ9jmLs+MqlA43cEBQYEkUNCSctkY9NuLKxOc9lKRX4ZkpCsExSQtLEDJQY0OhhOWCbTZXjk0qNvzc2kLshQB1kqdmDkHqhW2rHOM7yqSJ65i1TsISUoQgpzdWEhJHfWAcg7auXaEpCiEl0qBdgkAqyLZN4xLlfICBhBxTFqChhAZIdwot6orSJKFcj+jOVwXwc5QWVUsJlpFEpThfQN+zGSmrJVXP3vH0PlXYBKly5i5hXMOFOEJ6rBHrYn+EYC1VUTshuJ3s3JGhmXdBWETEkOFEMcin94ourPJwIwD1Q+HcCXbvgdjsxEpDGpAPfWOlChWLWmc/YJ0kRxMHiBmEaR4qBEag2dUvEkgsNjxVKm8IdtBCUkkYhs27H7WioW517oaKBJ2eIJjqZrasY6JdKmBrkHN3hxSU20GtfAVjXcza3veR/pz/0zGKmHSNlzL/9Yk/6c/8ATMMhWafnInJF4zhiAOGSA51MsN3x8/vaxzAsqW1WAqMhsGkajnYQflaeoFmTIOdaSxGJmIeocnU5ntgtgRIS48lDkOaBu4HIQEK7YsLDaK5DyhWMPWy3SVvmCS4OEHdtELWScgEgzGSQdFBjtyMBt9oOQw4TkyUvSruzjOFExlsxf9Gw9YKScjAVStiuwwa65QCAHd6kbH0pA7fYikYkYt4z7RrAcPRrFpiW2d8DEyIJtCjTNohjgIIwFGJCfC6Vw1IsoLKJOGvqjZvNBGbruagtlllZzYanZ/vAb8tiglMpJASagB3A2qfUwOZeQbq9SWkHCACelU+RL5b4TkoJOI5mJ/07H/lDMhAQGOescm2rZHugJ0MQXZyIpoU6m0jWO9ASkqBo9N0AMg7INKWQliDn30buhJ9inH3K2c7/ABGsWNgk/N1UQDm2Zagz0itWXV++6Liz2NYSA3iICBJmok2pE6xIRMPXTiTU0cVQtxUUpGFtJwqUktn+9YvbHZ1dIxoGPDRhFBfUtph02xOMcZUWcsoo0F22h5SDubtFIYMzhFTchPR0qHPwh7pjqP32Q2JzNhlqppAimAzZ0AmWsgOzbM3I2mGSMHtyPml7g/dWKFM/xh5V5qLhgQXB4GkVKkYdrRVKgDyDHlz8MIpn7KQaWt6kxmgHpqqxs+Zgf3vJ+xP/AEzGOIdtsbvmhsZTesgn2Z4/8RMZPYGF52sRvWeAKYZH6QjF9IUZiNvzozXveahwHTIqcg8odsUZuqWUuqZUU9ZLPuA0eBKdPY0Y2ihXNScwX2iJSrOojEg4mzbMcYftl1ISzGupUWSN7ZnsiuFrZYYgUDlBod+QPZvhlJMDTQIk5V4QaUspU5QCWpi9V94GfCC2i1BRckOPpAZg6mBKoWIoHqC4PkIJhiTaXOWF9lB74Ku1LSWxFPv74QCMi/u4wxNnYnd4xgsy1FXrMTtyLdmcCwE5VOyACaNY707ZPxyMCzBHbP8AffC/SJUsFTpSM6kk8GZngxtKiXVU9jHZC65KlF2D9zd1IV7GJ2m348gABQAUCRw2w9ILAcIrvQlAjXhDyljKB2AHM07e6PBRO+FFTEvU+MTRPSkO77n+EBswx0ZesK2ue1NTDCbak7RxiqvOcCoEF2BB8IDVjRdAgplAja/dGjE50vtYxmpdTWkN2u1uWB6ooG2RqMy0NtAdlAkVoYreUkwGbTVvd/zCWLEQkakDvLQblCGnEO7NThnC4/odPRZXStpKUimZJOr6tsgqZqleqlSx7VAnxOUBnXaUyMQmE9VJb1RXxPfDt6qwBKcQT1ctGFHc+6Nl6NgVlqx1LhjpsG6K4zjlE7Ra0uak+7v1hQzXMVRNjstLCOTEwBNoAiQniCYHabOUsdD4R6QTkB4QbpQogPTVtcgBX3xobsu8AYg4D0bXe+RHbpCynitmjHJiFz2E9ZanGg0pr7o3nNqP72s+gwT2G35o1f8AecZe2W5CF4VnCpZOFnOjOd5MaXmvs2G9bO5UVBM8OT/lqJppE4SblZSUUolXzxra+Jx2Is/6Y1jIWi8wqiQof1fAARr+eJ/lic2XRyHyyMsDWPn01CkTGToabxnWuyLPbIp0MTEEMVu201wmCWREsnrmrgCrP26RCVaVK+gAD9qo2HdHbRZ0jDh6wOgcaMWO4tXWFvdDV5GjKdWGSVLarBlAEbwYOuXNKQ4GKrF4Fdl7hA6JYZnrtLk9bi+cMLvEkvhdNRTOhqXyzOe6Ft2NSE1Wdacweyve0eGWcWrFWjHYCT3lqwK12ZDdYl2zZj45w6lYtUIFJyiLGPJLFie/fA5wILQL2AJlBhNbIQgVQJcysExadKVZeXugU6fwHAmEsUcVwhbMNhAYO7nZAZprR4X6QjX97oIicScngBJIxHKOrs9NOyLCx3VMWnGlBY6lkg/ZxEYuyOouSerERKWQk9ajAEcTAsJXypbsNusTXIagY74ck3Ytwk57BU7XJiwVyYVLIMzHuyGXCNYaKKzWBUxSRk5HEgFzDV63cXUtiQDnnrmO6NRdkkJXiUHZJYkGncHPdpEZktUyWn5pYxLKKAuQoOFpAD4WYuYnKTvRWKVbMZPvdZlJlMEpSNBma1JPHKFjPKsy9KdkWt63VNSOtKZqEjCQFVcOl2JowMVtls6irCHNcgC9dG+EWVVZNtgCe+OyXJpmfjsh20XSuUopWlmGuw5Ebt8DlK6NaFAZV8C0G/QK9jy+TyggKKmOoag3PrCCrEBnXwi2s95lYwpSVLVQChH2jTKJ3nca0gnpEYjUJQlRAAZ3LDD3RJSldMpKK8Gfm2Rq6HI++GJNtmobrEgfQU5SWrVORZ4XnYnqWb4ROSVYgaZ7MyA5JHvMW8bJduwe33iZpdTBQOYpu7AGGW3dG65m55Xe1nJOUueO0SzU7czWMOLNRiSxJBpk9feBG45mZWG9pL54J/6RpAi1aQsmznPIf74nDbLkfpiMUbIQHADZEUFcnPYDSPrvObzZ2222+ZPkS0KQpMoJJWhJ6qAC4UXoR4xm0cz96fSkocBgRPlvm+poKxpRd2jRaMJ6OBhAoS9XzOYpkKUoYFMnGtFDTOobvj6CrmdvNnEpGLKk6UKfzGpPCkLjmXvQFxIlbf8AGl56wFF+RskY8WbElKlKCQKOSkl8+qMy++F0LUmoLpcVGQq4pxjejmfvWnzMsMCKTpb1dyC++IzOZq9CAkSJbD/Ol9zAtBSl5A2jIC9ZgUOsxFKaiJonBQxKmOoZOD5MI1krmXvPWRL/ABpfhFjK5pLwSG6FJ4TZI7znGprwaz5/iKlOf35RKaCrJPb5R9AHNReGlml/iSfOOjmrvH/t0fjS/ONi2LaPn6LKWqgHi/wMem2UNWUOxR+MfQv/AEuvHSQj8WX5xI8114f9uj8WV5xqZrR8v9HLGhA3+6J2ayzVjqJURtoBwcx9AtfNDeJ9WQkH/WlN74fsPNneKJaU+jSw2YE2Ux3iucBp+hk0fOpXJ+YzKCTqOtke6HLNydonEvDWoAr97ujfDm1vDSQkDR50sn3xE82l4/UJ/Fl+cCpDXEpTdkkKniYEKUnCJYmKKU9GwbCoENSsWdjmJPobIADTQACTQOAxUSqrZmHxyIvUAD0eUoDLGuQrDwxOw3QqvkDfDv0SPxZJI+yo1T/SRGxbNmkLybUD0SvmyTNCeiCAFIGL1sQOLfk0Li2hKF9ZJ+ewmWqWCVBRqXBxDiBr2RcS+Rd7guZEt/bEyQF9q/WPfDCORl6D/wCPLo7dazOHzIIDg784GDDmjMXjeaUlYQUKQlWHD0Y7QpSldIo70huGUdmzpA9MSeoj5gEgLW2bUBGIUYxpv4PvQu9nlVzJXZyVfacV7YBaeQl6KL+jy31OOzgq06xFVhtC4jYv0bJGUlrSFKSESVjoneSFJSQGITMTlmz5HfHbBLQeiJXJJwKUEJSApKkhWSkknAMiFRdz+be9nGCTLSkMWTMkoqNeoznjAzzb3yCSmVKT/XZwe0pAxdrwyiwOSKaQtKk2clKElSV1KUYQAo9VCZikoBIq5Ioc4mbIlpKujkYlzFoxYUqRhABSQkKISXKnAOcXMrm5vcetJlK3GZIKN3UwsOxoam8gr2MsDoUY0kYSJkgJQGbqhuqeDQjhIOaKCSjowqaUykqM7ocZQAAkMrpDLHVepDnQVjl7TEdGogyppTMSl0oZKAsGq0g9Go0IDFuvsi7m8g76WetKlYdQJkhlfaDMdKkExNPIG9xlJlJABASFyMAfYiiTxUDG6b70HqIx9uuQTUrJ6NOAo+cHRgMaYZiZJUnYQRsbMw7ZLtSiaJakysCBJCiEJUpWNSUkBRIYFS3xNRqRol8397UaShnqnpLOEEUzlhOFR3kPTOsK2jmzvdRLyUFDuxmyAS1QFEByAdCTDVJ+CeSKWzCWrogUSsarQiWpIQHEsrA9UZHrAYhsbSLHmmDXxIH+XObh0R8xForkRfTMJEgFwrFjs5U7vicp9fPrZ1O0xYc2/N1brJbpU6fKQiWlMxyJiFF1IUkMBUu6e6DGDTsEmv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works.tarefer.ru/10/100023/pics/image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3735" y="1737360"/>
            <a:ext cx="1762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litmir.net/BookBinary/112804/1333226966/i_0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087" y="1737360"/>
            <a:ext cx="3699473" cy="232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http://www.genealogy-kzn.ru/wp-content/uploads/2012/09/dov_ikonopis_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http://www.genealogy-kzn.ru/wp-content/uploads/2011/11/shadr_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6" descr="http://www.genealogy-kzn.ru/wp-content/uploads/2011/11/shadr_1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://www.genealogy-kzn.ru/wp-content/uploads/2011/11/shadr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5788" y="1737360"/>
            <a:ext cx="3266327" cy="235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73735" y="4369689"/>
            <a:ext cx="114379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15 – 22 года               20-30 лет                               50 лет                       </a:t>
            </a:r>
            <a:endParaRPr lang="ru-RU" sz="32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763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b="1" dirty="0" smtClean="0">
                <a:solidFill>
                  <a:srgbClr val="C00000"/>
                </a:solidFill>
              </a:rPr>
              <a:t>19 век                                      21 век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img-fotki.yandex.ru/get/5004/sloniklesha.bd/0_58b9f_e3fcebdb_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961" y="1874604"/>
            <a:ext cx="5321064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5psy.ru/images/stories/Articles/happy-family-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7025" y="1909016"/>
            <a:ext cx="6294326" cy="395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503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244" y="393800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       </a:t>
            </a:r>
            <a:r>
              <a:rPr lang="ru-RU" b="1" dirty="0" smtClean="0">
                <a:solidFill>
                  <a:srgbClr val="FF0000"/>
                </a:solidFill>
              </a:rPr>
              <a:t>2.Этапы </a:t>
            </a:r>
            <a:r>
              <a:rPr lang="ru-RU" b="1" dirty="0">
                <a:solidFill>
                  <a:srgbClr val="FF0000"/>
                </a:solidFill>
              </a:rPr>
              <a:t>жизни </a:t>
            </a:r>
            <a:r>
              <a:rPr lang="ru-RU" b="1" dirty="0" smtClean="0">
                <a:solidFill>
                  <a:srgbClr val="FF0000"/>
                </a:solidFill>
              </a:rPr>
              <a:t>человека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                                               </a:t>
            </a:r>
            <a:r>
              <a:rPr lang="ru-RU" sz="3600" b="1" dirty="0" smtClean="0">
                <a:solidFill>
                  <a:schemeClr val="accent1"/>
                </a:solidFill>
              </a:rPr>
              <a:t>Детство (до 11 – 12 лет)</a:t>
            </a:r>
            <a:r>
              <a:rPr lang="ru-RU" sz="3600" b="1" dirty="0">
                <a:solidFill>
                  <a:schemeClr val="accent1"/>
                </a:solidFill>
              </a:rPr>
              <a:t/>
            </a:r>
            <a:br>
              <a:rPr lang="ru-RU" sz="3600" b="1" dirty="0">
                <a:solidFill>
                  <a:schemeClr val="accent1"/>
                </a:solidFill>
              </a:rPr>
            </a:b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5" name="AutoShape 4" descr="http://img-fotki.yandex.ru/get/4610/103064218.20e/0_6a6a0_d339ddd8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img-fotki.yandex.ru/get/4610/103064218.20e/0_6a6a0_d339ddd8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0669" y="1907689"/>
            <a:ext cx="2911447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delate.info/uploads/posts/2013-05/1369746968_d0bdd0b0d0b7d0b0d181d182d0b0d0b2d0bad183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2078018"/>
            <a:ext cx="4436221" cy="332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ellf.ru/uploads/posts/2012-02/1329255401_donald_zolan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7907" y="2302020"/>
            <a:ext cx="3598953" cy="287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106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2.Этапы </a:t>
            </a:r>
            <a:r>
              <a:rPr lang="ru-RU" b="1" dirty="0">
                <a:solidFill>
                  <a:srgbClr val="FF0000"/>
                </a:solidFill>
              </a:rPr>
              <a:t>жизни человека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       </a:t>
            </a:r>
            <a:r>
              <a:rPr lang="ru-RU" b="1" dirty="0" smtClean="0">
                <a:solidFill>
                  <a:schemeClr val="accent1"/>
                </a:solidFill>
              </a:rPr>
              <a:t>П</a:t>
            </a:r>
            <a:r>
              <a:rPr lang="ru-RU" sz="3600" b="1" dirty="0" smtClean="0">
                <a:solidFill>
                  <a:schemeClr val="accent1"/>
                </a:solidFill>
              </a:rPr>
              <a:t>одростковый возраст(11 – 15 лет)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http://rl54.ru/ckfinder/userfiles/images/slogh%20podros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52" y="2188506"/>
            <a:ext cx="38100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ics.livejournal.com/mira_astro/pic/0001w4r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3226" y="2094094"/>
            <a:ext cx="4026507" cy="303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vedomosti.sfo.ru/files/flib/179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1118" y="2131353"/>
            <a:ext cx="3448222" cy="290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017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     2.Этапы </a:t>
            </a:r>
            <a:r>
              <a:rPr lang="ru-RU" b="1" dirty="0">
                <a:solidFill>
                  <a:srgbClr val="FF0000"/>
                </a:solidFill>
              </a:rPr>
              <a:t>жизни человека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                           </a:t>
            </a:r>
            <a:r>
              <a:rPr lang="ru-RU" sz="3600" b="1" dirty="0" smtClean="0">
                <a:solidFill>
                  <a:schemeClr val="accent1"/>
                </a:solidFill>
              </a:rPr>
              <a:t>Юность (15- 30 лет) 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5" name="AutoShape 4" descr="data:image/jpeg;base64,/9j/4AAQSkZJRgABAQAAAQABAAD/2wCEAAkGBhQSEBQUEhQUFRQUFRcVFBQUFRQVFBUXFBUVFBUVFBQXHCYeFxkjGRUUHy8gIycpLCwsFR4xNTAqNSYrLCkBCQoKDgwOGg8PFywcHCQpKSwpLCksKSkpKSkpLCwpLCkpKSkpLykpKSkpKSwpKSkpKSwpLCksLCkpLSksNSkvLf/AABEIALkBEQMBIgACEQEDEQH/xAAcAAACAwEBAQEAAAAAAAAAAAAEBQIDBgcBAAj/xABGEAABAwEEBgYGBwcDBAMAAAABAAIRAwQFITEGEiJBUXEyYYGRsfATI3KhwdEHJCUzQlKyFGKCosLh8RU0kjVzg9JTVGP/xAAZAQADAQEBAAAAAAAAAAAAAAABAgMABAX/xAApEQACAgICAgEDAwUAAAAAAAAAAQIRAyESMTJBYQQTUSJCcRRDscHx/9oADAMBAAIRAxEAPwDTWTopbe7dkptY2erS69W7JXSziZkLPSl3at1Zmeq7FkrBSl3attZ6fq0F0LWxb6FTbRRYpKwUEyJ0L30UDbKGCfPoIO2WfZQl0GK2VaO0sD2LRWunsJVcFDPmE9tkBsnAJEVrQlNJehiHtN/2dhINRsgSeAHEnL3pJafpBsreiXP9gSO8wCnbSEWOT6Q/eyCqqgmFjrT9Imt0KTuqSPhKGOn9UCfRNPaUn3Y/kf8Ap5/g6DTCtaFhbF9JzZAq0nNH5mmecggb1rLov+hacaTwT+XJwHWCmUk+hXjlHtEL/Z6h3Nv6gklCliE/v8+od7Tf1BJLM4aw88Uk+xoDm66Gy7mPimV0M9Y/2PiqLpbIdzHxTC7Gesf7H9QQQ3szl1tH+s22P/rsB/4sRtspKu7Kf2xbP+xS/SEwtdNPEWYkFFfGgjA3FfFqclQAaKlqIs01L0KAwCKakKSK9CpeiWCBCnipspYon0S9DFggz2oOtimlSkg69OEQCys1L6xTO0MQFViDMBSvldqhfIBOgWJvq0svQYFN7CdhK70bgUWF9Gfu5m32ra0WbCxt3jb7VurOzYS+hfYOymrm0lJjFe1iNmBnUkDeJAZJTO0PgLken2muu40qTsG4OIyngOPNLKVIpjhykObd9IzLMCyk3XqEwPyg9ZWTv3TKrWEVqj6hMw0HUZ2NH4RxOayNC04l7sdzRxPE9S8aHPO8k5nz4KHJnXHGl0F2m8H1I9I8u1cGt/C3kOPWVOzsLjhKPu7RyYL+5aOw3cxkYLnnkOuGEEuW6iSJlayho+05he3a5o/CewhaSxar8AceBzUlbLNJGWtmhDHA6uBWLvO5K1jeHtJaRMOau2MsqEvG5m1GEESOvFUUmiTimYGjp+20WU06g1awLcui8BwJLeB6l7d15AuzWa0w0cNlqa7MGzI6jwQ1x3nLxPauj7nJWcM8PF6O0aPP1mOPWPBN7vG272fikWiL5pOPWPBaG7xtn2fiqx6IPsR3T/1a2T/8FKOwCUytLUHdTPta2H/8aX6QmFoaniJIUtZip6itazFTLE1iUDOpr7VRBavC1CxqKGhTDF6WrxqxqIli9bTUt6scFjAtbBAVQjK5QNZ6YAFaDCW1RKNtRQlQoGBdQr5WL5YxvbB0AgbzGBR1iOwEDemSLC+hFYfvBzW6sw2Fh7vb6wc1ubP0EvoC7PmBXhUsS3SfSFtksz6rsxgxv5nnIcsyeoFAKVukZT6TNMvQg2eifWuG2Qeg07vaI8eS5PVuipUa4tLZaNYsnbgZ4ZdkpjZG1LTUqVnEue5xgn8xxLjwAGPcr3Wb0TgG8MXce1cc8u9HsYfp0obMtRpErX6N3Fk945BD2S7Wh0wtFZa8KU8l9FceGuxm27iRgEovRzqWJBjiAtPdtpmE7ddjKzYI/spRKy0csoaQ1GmdR2rxhwHfELUXdpGKzNkltRuI3OHA9Y+aa3hcJZRfTA2XDA5DjHUudUKbqVsIgCMCAIAkDCJOrjOE71dpVaIKUuVNaO0aK3wbQwioIqNwMZHrTepRWJ0KtRmVvGv1ghHaFmuLMZpncorUHiMYMc1xK7KZbXjeDB7Cv0jeNn2TyX5/vih6O8HgfnnvRjptAmrjZ2TQ1nqTzHgtJYOm72fis7ob9weY8Fo7CNt3ILqh4o82a/UKboI/1S2cfRUv0ifgmVqYld0UYvW2HATRp5cYbJTW0lURNgIZipFqkCvCiwIjqqJGCmVByASkr4BfFeAomJgKTxgvaYlTqUsEQCyu1L6wzTK0JbWRALbSMULVKMtJxQNZyACteqMr1Yxu7CNgIa88kTZBsqm8W7KZhEV2/eDmtzR6CxN3jb7VtaXQSgRAvhcT+k7ST09qLGmWUZaOBd+I/DsXR9Or/wD2WyuIMPfLWcZIz7BJ7lwG1ViSScVKb9HTgj+5mquQ/VtnNweP4g4GO0A9yjYbJDnF863Xu60r0YvIs12g4kS2cpy+SeWJxeSXYnKeX+VwyTVnsQkpRQSxsKynmvQ1XUmKLOhDu6HrZ3XUWLu10LWXXUyWg9iZFod1qQIWRvvR2m9xc1oDyAC4bwDInzvWjvO8BRplzv8AJ6lkrRpBk4kY7t/eqyZGEWx9ordIpgk7ldar6a12BUrltLatElhzBB4rHXtYbV6ypNNrWSdUPcDE4QS0jHDNNFOtCSpNuRrKGkoe70dRuqDg184HhK47pdTi9KjeDh4D5rW6MaRekqGlVGPXGIyMxhPJZPSM6161oMw5re5rR8EyW9k51WjrWhh+r9o/SE+u2ofTPG4Mae2XfABZ/Qz/AG59ofpC013jFx6hPZK6cfijz5+TM5ovaXPvO3624loH7rHBjfcB3rQ2oJJcA+1bdhGy3dng3HtzTy1KsSTAWleuKjK8cURT7WUSV4qq1ZrYnuWCTcvm017Sxx3daslYJ5SMKVatghq9oDcSYCHFpD8WkFYDIWh6X1kdVKBtDoRFF1pzQVZGVkHUKxiuF8vV8sA3NiOyoW4bC9sLsF7bBsFMESWIbY5raM+7WNsrdsc0Rp/pOLLYSGn1lQFrerDEhK+jRVujmP0j6S/tNpc1pmnSljeBM7Tu0gdyxFQq+s+Sh3lc/bO+uKpF1gZLuS213shjR1LMXTZ9mVpbHXkBc2V2ztwKkMGNlGUaaDoPTKhTlczOuw6z04RVhv8AYHausJCooVIzSq3XPRkuDC2c9QkYnfGSMUhXs21rLbTSLCc4yOIIyIWNvfQIlzXYuOAmSIA6ty9sdyvLXPs7y4tEmmTD44sI6XLNabRa/vSw2pJIwDjnwhwKrRuDitb+ATQ2s51Z9INc0UnQ5zsnHEHVHZn1rWXtdQqNcCMwp2axNpHDfiSc0wc8EJo6OfI1JnD7dZv2KvVqvAhmDBEBxMaoAiBy3R1LN3U51SqXuMue4uceJJkre/SpYdYg7mAGOtx1ZPZ4lY25KG0FTdWznlJN8V6OwaG/cH2v6QtNd+buQ8Ss1oh9yfb/AKWrSWE7TuQ8SuiHijhn5MTXHVm87d1NYMt7WtBTa1OSa4nfaduH7rP0tlNrUqIkwUlRIXoXpTCkYQTKBe6Si6zoafOaspNwHJKUR4WwFDXwVrwhGmNYcFjCa+Khc6BkPFL7PULDI+U8U8pUZcSVVeFjBaSBj4oV7N8EtaQChLSFZYjsxwUbUnQjF9cINwRtZBlYUpheqS+WCbKxdFTqmWFQsZ2FJvQcmMLbMQDJyC5Tp/pGbVajHQp7LRuwzPafBbfSy+P2ezvI6TtlvM7+wSVyBzpJKhN+jpwx/cQlQDZICmFdYqcuUro6atj2x0oaArxhko0MlY9czO1KkGWa1J9YLVksoxHWW0kKbRRM3NlphyPFwio3DNZSwXiRC2NzXrESgq9gldaED7PVs1UFkgjMbii7XWBq0arRqve7UeBgHQJDiNxHyWytFBlRkwJSm23LTeGF0yxxLSDESIPP+yp0ZZRibVMFWftcBLar9VQbLhO5GCcnSJZHGEeTM5p2dehUd1sHYCsVdNPaW50ub9Vfzb4rGXcMfPELoyqqXwedhlyt/J1DRA+od7f9IWjseLnch7yfks1og71B9s+DVpbFm7kPEqsPFEp+TM7o8ftW8BM4N3RhqsgdggJ5akh0a/6peJ9ke4fJPrSqRJSAwpgKo4FTDk4hTbujhxCIYcFF69CWh7PqhQFpwcY3hHuagrbuQYSFBkBSqMwUqXRC9cFjCum0hxUa7UbqDWXlSmmSFYnqsQb6SbVmjFA0aoqAlocADG00tnAHAHGMU3F1YnJXQF6Mr5GehXy1Bs09hZsBSLYa5TsI2AlOll6/s9lqvnGIbzdgPf4FK2OlZybTy9/S1y0dGnLRzPSPw7FlFdaHlzscyZPaqwua7O9KlQVZLJrz585I4XQ+li4YbnDLt4L66GZDjHxW6uhwLcROE+8NUJSLIx9J6mHLX2nRijVxbLTxacDvJgpPadE6reiQ4Yngc8OoqZZTQupohjVCpYajOkxwjqJHeosrhKyioZUKkJ7dNsxGKy7bSOKZ3dXnLNIxjqFhtGwqLXXxSC7L0MRiTwAMpDpLpv6NzqVMHXB1XFwgNIzEbz7lRXIk6i9hmlWlQo+rYZquHPUHE9fAdvCdHcVSLJSk5tB78ce9cc1daprySXElxOcnOeK6hctb6rSHBoHdgurCuLOH6qTlEjpW/wCrv5jxWOsGa1Wko+rP5hZOwHFNm7I/T+LOmaH/AHDvbP6WLS2DN/Jvi5ZfQ182d3VUI/lYfitNd/4+TfFypDxROXkzM6IPJvK8daJ1jlwDoHuhaW0BZrQ8fad5T+b4haiuniJIXPGK9hfPdiolyoSPKtSIVwQFprtIiZIIR7AlGJOQtspyBzR3o1GpSWGAaTMAvnq8tVbwgYW18Hr17yrnslyEvVhFGoQ4NIYSHHAAgT74jtWlLjFsMY8pJFbRLgMcTGGeKXWMluuC6YdAmcAAIEnPjhxRFx3ga9EVmgtcw7Qz5OQ1owJWwfURzY21+d/DF+owSxZaf/S/WC9S70hXycQ3dhZshcq+lm+tao2i0mG7Th1nATyH6lu9INK6djs5c4gviGMnFx+A61wi9LydWquqPMue4uPbw6lDJL0dmGO7AzmvabV5Gfnzmr7O3aCizqQ6uyjL2jhAWqusR/N4JHc9ngydwJ7TgPH3LS2Ghsk/u+90x4+5c8mUD7A+I/i98o6zP1p5gee9DUKMNPU0nv8A8oqx0oA5Fx7p+SApeWNLojfJ5Y/GFTVuCi4S5jTI3gbpIEq+xUsJ/MfcPJV9GmXHWOQ6I3Yb0aNYqH0fWdx6MZYAkZ570Xd30d2dpDpduPSPPeepMWBxA4HIcZ3nuy6kJf8AanUqZ2yCQcsIjnv+SNI3KXSYxtt52SwUi5zgDqyGzL3YZAZnHeuE3neJr16lVwg1HueQN0mY8FG+bQalZznOc5xOLiZJ4Z9XghhHFWS0L72M7EV0rRNwfRaDuwXK6dYDethofpEynrNc7PIJoakTzbgaLThwZZXcS5oA44rDXZawXRkmn0i3qH0mQ6SXzgc2xA8VkbttG00zj5wKOXbJ4I1E7VoR/t39dU/ophaq7vx8m+LllNBKmtZJG97j7mrV3cMXey3xKrHxRGXkZjRAH/VLyn83xEe6E/vW2imzWPIDiUl0WH2peR/eb4MRt80fS1RTmABj1byfBNESQrF9GdqCDwHgUxJkDrHevat2MiA0Dgd/ad6hYmRIP4cPFOTIVrDhITGnkFHVlWALGLmFSeqQ5WayAyKHhUvCJfTVL2oBA9baKXXhdzarwahJaMA0GI4uyid3YiA6Xu5qNVyllxRyx4y6+CmLLLE+Uey+yOo0mFtOgQABJgVCcZDXlwwaTOOfDrR28y4xlhGAbu4DDOcU3sdtNNtR0OyaCWvDDiSIMg605RHdCT22sHuJExAzOscBx38OxRxYI4ppQWt7u/8AI2TK8kW5PegKF8p6q+XacxyO33tUrP1qji5x3k+4cAhCVWFMHFcp6SZcAjLrI12zxQYyHnei7vbJHP4hTkVRv7vsbTAERmf3i45cgE+bZMQzidZ3IbvH/ksfdLsWwS2SCY5k5ZZBa2jan54OyPAyDgPPUoDMY16GwBveY+Xj7kTXoQxxHANHnsCrfahrAuaRDYGEwcccOqUW+0sc1mMCdZ2Ywz38oTUIfOoajD1NAHPL5op9CGBvEBvfmom0McwQ4YuE8t/gialZuyZG/tOXxKYU+LdrqaD78vD3rNaU0i6k9zsGiQJ38I6lqCMC44Nz5/4WU0krOqhw/CMhx60s+hodnH7wp+sdzQLhw/utJe13FtTH8Qk+e5Iq1PVJHnFVgwyRWw48lMk9fNR3R56yiKNAlM3QqjYJaq7nAaxJAwEryzOghStOJgZfFXUbPg0+fOSDejKO9Havo0fNi/jdPc1bWwDF/st8XLB/RnhZnDi+R/xaCOwreWLN/sjxcrQdxOLIqmxHoq37QvI/vM/SPkmDm/WKnstj3fJB6Nj7QvHrNM/ytTC3Nh4eOEHl58FRE2QcFS2nDieMIohR1U5MgApEr2FXUMOHWsYmpNXjQpFqAxOENasAT1K1pULSyWlAIms1LBxUagRrKUNhC1CiKQsr3NFQhwY0BuuSwVD0oaA04ZnMxl2FTbp1zJBwEEDVBBEgxuTixMd6xzXuploA2QDraxiCC4edyT2tsPMkk5kuEGTjkoa+8v4ZT+2UQvlHWXi6iJxRSKipLjPSQRT3dvwR10jaA60vovy5o6xHVqDmpyLR2behdThqkZbuQHnvTKi17Y7M+eHwTHR4azGgEEOaCAR+YjeN+5ODdgiYy90GFGrM2K2XoW9IcSj7NfbAIJGQGIPMqdW7mnPhwPJQpXQ07uHDrHiU1MXQZZ72pQRLIlx3Zf5RNmvZh2WAugwA0Exhx3RI71VRulgyaN/X5x8UUyA4ARjOXeMkysXR8+mX9LLDAZE8TxzSi9aAA7MVoCMEkvt8N64+e/8AuhJaDF7MLfFi13O6mA9wAMdhlc9rO2u3yV1W+X+jbr82nkQR8AuVVcXuPWfFbGUk7J2ZsnwHgi7dU1G6gzIxPnu71Vdv4nnu93iQqqu08nzgmfYekFG79am146p880dY7GCwxm3HLMSMuvEL252F1N7eBB7/AD7kzsVIsLYjpAcwZBnq6PeoykVijY6D1dQlm5203nHykdy6Dd5xfH5R4lc4uxmoYHtM6t8eeC6BclpDwT+Zre8kyFbBL0cf1Md8kA6OY263nqpe9jSm1qpawju5pLou/wCt2vCDqUvcA3xb7k+qLrRwgFnP4TuyV2qo2hmII44q1oTitFZaqLSzI8ESV7UbgFgFDHSrCh7M7McCioWMgWtVDQScgq7PaNYIW+mkw0ccuKIs1LVaB3rBs+tAwQfokXXKopnFFAPqV2BwcSC6BgwENLsYOO+BjAxSa30IcYmOvEjAYE9WS1AqNFM62WGEYzuh34OePDes9biJdEEThHCBH+VF391fw/8AQ/7BNqLxWwvl0EjiBUlFTauM9JHzCmLOkEuaMUZZ34efP+EkikDpOiF66rQ0/h2hyOfcQVsmWsEOb7Q3bifh4LmGjNtAc0uxAOI/dJGsPA9i37qMSQZ3g62ettDM5GFJDTQ0o2qWtJzjHmMD4HuRtNmzI4x8ll7PWdjsmATBGeO0QRzPvKdXbeQIIyLcwQe6DyKeyTDm1s/ZnswE8sUPVrw5p6yMeJbgJIOZEZ796+fXky2J39Y4jtjeFQ9wdUa04jE445QBx3nju7sYcMqS3gevBZi/a20Ad5A68yPHmmjdhxjJwmNwPUs5f9b1rI3kTzB4fGO1CXQY9g2kJ+runeJ93niuT1MzzXT9IKk0Xcvnv/ufnzA9LtWiOi41NVkdp7iB8VKxHHvB5HPxlCvdPnsHgrqYgczh4fFMxk9jvR90VC38wj4jxIWifZ45D+8/PuWVsL4rNPGB25EeK2zG6zeYB78FzzWyydDp1KKVOq3cQe8A4dqf6NWvGoBlsuHvMd2t3JTYRr2J37oB7JHwKHuK1ar3N3ln6ZPwPY5Pj1JHPl/VFjfRGvNut4/KQOwPdHitO96x+iVT7Qt5GWz8CtNUqL0I9HmNlxdKs1dmUG2ojaNcERx8+eSJkyLGquqVKs6ICpciBv0A1n6lUHc7A81Ovb9Xn4KFrEjDE7kFZmEmTl170wodSE7Ts9ysVYcvtdAx5XQhfBRNV2CCqlEwwstu1Wv6eQkswgTjrEg4Y+GIhJba6XHP+LPLIplYxLXggFsNmXhhmdktJwmdxSy1NOsZwy3zhAjHfgoNR+8n7plLf23+Bfqr5EejXy6CNnBV60qJXy4z0rLCVZSf81UV6xBjrs0VzVsZGeccYzHaF0a6Lzmg0F3RbAyxbMjMjc4js7uYXJ029niug6MfddgUH2We0PLqfLAeJcf5iiKzA12sMD8BEIC5eh2n9TkZV+J8GJiDCbHV2x3Htwj3oJ9eK7Zw2T+XfEzE8CM92RyBFl+8Z53oa9Pv6XN36SgZDWr0Z87llNIam3T5nxC1VH7ru8CsfpN94zs/UFpdBj2V359weUd3nzu5nXwLua6VfH3B87yubWrN3MoxH9EKDZdHUi6rchwHjihbJ952I60dM9ngjLsaJc0YB2+R38e8Fb25jrsO/Y8AsKegP4vFbfRPoD2f/ZRZR6RqdG2/V3jiwnuE/JJbc70dZrhkSO44H3QE+0U+6/8ACfBqz1+9D+FviqLpHK3tjDQir9ct/wDB7oC1D6iyOgf+7t38HxWpfmu+HR58+ywVFfSqxCEar2JhUFV37XYFW+pgoFRqImZRUdKgXLwqLlgEtdfa6gF8sYk96GquU6ioeiYnTthYHABp1onWaHDDHJ2CDq1JM4DqAgdgU3Kl6Xir5Vs1uqPNZfKK+Ti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http://www.firegame.narod.ru/radiounost/m_26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2371734"/>
            <a:ext cx="4622800" cy="289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stihi.ru/pics/2011/05/12/75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2519083"/>
            <a:ext cx="4181181" cy="274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http://www.cosmomir.ru/imgr/75506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0" descr="http://www.cosmomir.ru/imgr/75506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4" descr="Юность – прекрасная пора, прекрасный внешний вид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8" descr="http://psihologiya.net/uploads/posts/2011-12/1323330363_obrazy-yunosti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877" y="2126806"/>
            <a:ext cx="2352202" cy="353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63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           2.Этапы </a:t>
            </a:r>
            <a:r>
              <a:rPr lang="ru-RU" b="1" dirty="0">
                <a:solidFill>
                  <a:srgbClr val="FF0000"/>
                </a:solidFill>
              </a:rPr>
              <a:t>жизни человека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                          </a:t>
            </a:r>
            <a:r>
              <a:rPr lang="ru-RU" sz="3600" b="1" dirty="0" smtClean="0">
                <a:solidFill>
                  <a:schemeClr val="accent1"/>
                </a:solidFill>
              </a:rPr>
              <a:t>Зрелость (30 – 60 лет)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122" y="2435129"/>
            <a:ext cx="3703413" cy="2464453"/>
          </a:xfrm>
          <a:prstGeom prst="rect">
            <a:avLst/>
          </a:prstGeom>
        </p:spPr>
      </p:pic>
      <p:pic>
        <p:nvPicPr>
          <p:cNvPr id="6148" name="Picture 4" descr="http://www.ekburg.ru/UserFiles/image/news/0/2/20/22036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274" y="2435129"/>
            <a:ext cx="3844560" cy="25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psychologies.ru/images/docs/i/1508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5880" y="2080652"/>
            <a:ext cx="2480049" cy="372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1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       2.Этапы </a:t>
            </a:r>
            <a:r>
              <a:rPr lang="ru-RU" b="1" dirty="0">
                <a:solidFill>
                  <a:srgbClr val="FF0000"/>
                </a:solidFill>
              </a:rPr>
              <a:t>жизни человека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                      </a:t>
            </a:r>
            <a:r>
              <a:rPr lang="ru-RU" sz="3600" b="1" dirty="0" smtClean="0">
                <a:solidFill>
                  <a:schemeClr val="accent2"/>
                </a:solidFill>
              </a:rPr>
              <a:t>Пожилой возраст (60 – 80 лет)</a:t>
            </a: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8194" name="Picture 2" descr="http://agape-love.ru/wp-content/uploads/2012/05/zhiloy-vozrast.Ostavaysya-radostnyi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228" y="1930194"/>
            <a:ext cx="3824625" cy="25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2.gstatic.com/images?q=tbn:ANd9GcRADlQhlZFH1venRM7vc6gzZA3DT-pvsrJk4PRkDOqYpv_ay1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9942" y="2223247"/>
            <a:ext cx="3967770" cy="263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aikal-info.ru/wp-content/uploads/2013/10/450_05909ac5c839d1101da6e4e10da7ae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801" y="3100424"/>
            <a:ext cx="3686977" cy="255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26331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185</TotalTime>
  <Words>107</Words>
  <Application>Microsoft Office PowerPoint</Application>
  <PresentationFormat>Широкоэкранный</PresentationFormat>
  <Paragraphs>22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Ретро</vt:lpstr>
      <vt:lpstr>Возрасты нашей жизни</vt:lpstr>
      <vt:lpstr>План:</vt:lpstr>
      <vt:lpstr>1.Человечество стареет </vt:lpstr>
      <vt:lpstr>          19 век                                      21 век</vt:lpstr>
      <vt:lpstr>           2.Этапы жизни человека                                                 Детство (до 11 – 12 лет) </vt:lpstr>
      <vt:lpstr>2.Этапы жизни человека                 Подростковый возраст(11 – 15 лет)</vt:lpstr>
      <vt:lpstr>       2.Этапы жизни человека                                     Юность (15- 30 лет) </vt:lpstr>
      <vt:lpstr>             2.Этапы жизни человека                                    Зрелость (30 – 60 лет)</vt:lpstr>
      <vt:lpstr>         2.Этапы жизни человека                                Пожилой возраст (60 – 80 лет)</vt:lpstr>
      <vt:lpstr>         2.Этапы жизни человека                                 Старость (от 8о лет и старше)</vt:lpstr>
      <vt:lpstr>3.Возраст и социальные отношения </vt:lpstr>
      <vt:lpstr>3.Возраст и социальные отношения</vt:lpstr>
      <vt:lpstr>3.Возраст и социальные отношения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Возрасты нашей жизни</dc:title>
  <dc:creator>Nikolay Padalko</dc:creator>
  <cp:lastModifiedBy>Nikolay Padalko</cp:lastModifiedBy>
  <cp:revision>26</cp:revision>
  <dcterms:created xsi:type="dcterms:W3CDTF">2013-11-28T16:57:54Z</dcterms:created>
  <dcterms:modified xsi:type="dcterms:W3CDTF">2014-02-10T19:23:00Z</dcterms:modified>
</cp:coreProperties>
</file>