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2286016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Constantia" pitchFamily="18" charset="0"/>
              </a:rPr>
              <a:t>Критерии эффективности современного урока</a:t>
            </a:r>
            <a:endParaRPr lang="ru-RU" sz="4800" i="1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572008"/>
            <a:ext cx="3128962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зам</a:t>
            </a:r>
            <a:r>
              <a:rPr lang="ru-RU" sz="2400" smtClean="0">
                <a:solidFill>
                  <a:schemeClr val="tx1"/>
                </a:solidFill>
              </a:rPr>
              <a:t>. директора </a:t>
            </a:r>
            <a:r>
              <a:rPr lang="ru-RU" sz="2400" dirty="0" smtClean="0">
                <a:solidFill>
                  <a:schemeClr val="tx1"/>
                </a:solidFill>
              </a:rPr>
              <a:t>по УВР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Боброва Н.А.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Активная мыслительная деятельность каждого ученика в течение всего урока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Обеспечение эмоциональной сопричастности ученика к собственной деятельности и деятельности	других.</a:t>
            </a:r>
          </a:p>
          <a:p>
            <a:r>
              <a:rPr lang="ru-RU" dirty="0" smtClean="0"/>
              <a:t>Демократичность, открытость.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Самоопределение обучаемого к выполнению той или иной образовательной деятельности. </a:t>
            </a:r>
            <a:endParaRPr lang="ru-RU" dirty="0" smtClean="0"/>
          </a:p>
          <a:p>
            <a:pPr lvl="0"/>
            <a:r>
              <a:rPr lang="ru-RU" dirty="0" smtClean="0"/>
              <a:t>Мотивация познавательной деятельности на уроке. Обучение через открытие.</a:t>
            </a:r>
          </a:p>
          <a:p>
            <a:pPr lvl="0"/>
            <a:r>
              <a:rPr lang="ru-RU" dirty="0" smtClean="0"/>
              <a:t>Наличие дискуссий, характеризующихся различными точками зрения по изучаемым вопросам, сопоставлением их, поиском за счет обсуждения истинной точки зрения.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личности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Моделирование жизненно важных профессиональных затруднений в образовательном пространстве и поиск путей их решения. </a:t>
            </a:r>
            <a:endParaRPr lang="ru-RU" dirty="0" smtClean="0"/>
          </a:p>
          <a:p>
            <a:r>
              <a:rPr lang="ru-RU" dirty="0" smtClean="0"/>
              <a:t>Обеспечение рефлексии и самоконтроля учащихся в процессе деятельности в течение всего урока.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Наличие самостоятельной работы или творческого задания на уроке, с последующей самопроверкой или взаимопроверкой.</a:t>
            </a:r>
          </a:p>
          <a:p>
            <a:r>
              <a:rPr lang="ru-RU" dirty="0" smtClean="0"/>
              <a:t>Достижение целей урока.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/>
              <a:t>Уроку – 350 лет, но главным ресурсом развития урока в любое время становится сам </a:t>
            </a:r>
            <a:r>
              <a:rPr lang="ru-RU" sz="5400" dirty="0" smtClean="0"/>
              <a:t>учитель.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143</Words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Критерии эффективности современного урока</vt:lpstr>
      <vt:lpstr>Критерии: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эффективности современного урока</dc:title>
  <cp:lastModifiedBy>User</cp:lastModifiedBy>
  <cp:revision>2</cp:revision>
  <dcterms:modified xsi:type="dcterms:W3CDTF">2013-12-18T10:00:23Z</dcterms:modified>
</cp:coreProperties>
</file>