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15" autoAdjust="0"/>
    <p:restoredTop sz="9466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C8AACC-7DF5-4B3A-B9C4-E53BB781B79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EA621B-0C59-4048-92A0-CFD56287E31B}">
      <dgm:prSet phldrT="[Текст]" custT="1"/>
      <dgm:spPr/>
      <dgm:t>
        <a:bodyPr/>
        <a:lstStyle/>
        <a:p>
          <a:r>
            <a:rPr lang="ru-RU" sz="6000" b="1" dirty="0" smtClean="0">
              <a:solidFill>
                <a:schemeClr val="bg1"/>
              </a:solidFill>
            </a:rPr>
            <a:t>УУД</a:t>
          </a:r>
          <a:endParaRPr lang="ru-RU" sz="6000" b="1" dirty="0">
            <a:solidFill>
              <a:schemeClr val="bg1"/>
            </a:solidFill>
          </a:endParaRPr>
        </a:p>
      </dgm:t>
    </dgm:pt>
    <dgm:pt modelId="{CA1EA5FC-26FC-4038-A1E7-F1F0357F364C}" type="parTrans" cxnId="{5B7C5B64-B4DE-45BD-BC35-DD6E8522A8DB}">
      <dgm:prSet/>
      <dgm:spPr/>
      <dgm:t>
        <a:bodyPr/>
        <a:lstStyle/>
        <a:p>
          <a:endParaRPr lang="ru-RU"/>
        </a:p>
      </dgm:t>
    </dgm:pt>
    <dgm:pt modelId="{69607495-1BA2-4111-B01C-C01E52A8CDFA}" type="sibTrans" cxnId="{5B7C5B64-B4DE-45BD-BC35-DD6E8522A8DB}">
      <dgm:prSet/>
      <dgm:spPr/>
      <dgm:t>
        <a:bodyPr/>
        <a:lstStyle/>
        <a:p>
          <a:endParaRPr lang="ru-RU"/>
        </a:p>
      </dgm:t>
    </dgm:pt>
    <dgm:pt modelId="{06533601-46C8-4E73-8DCF-30FD274B67C4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Умение учиться</a:t>
          </a:r>
          <a:endParaRPr lang="ru-RU" b="1" dirty="0">
            <a:solidFill>
              <a:schemeClr val="bg1"/>
            </a:solidFill>
          </a:endParaRPr>
        </a:p>
      </dgm:t>
    </dgm:pt>
    <dgm:pt modelId="{C26131A9-B096-4D34-99EB-B36227D8B927}" type="parTrans" cxnId="{81BABBC6-7926-4163-9E37-40B0149525AC}">
      <dgm:prSet/>
      <dgm:spPr/>
      <dgm:t>
        <a:bodyPr/>
        <a:lstStyle/>
        <a:p>
          <a:endParaRPr lang="ru-RU"/>
        </a:p>
      </dgm:t>
    </dgm:pt>
    <dgm:pt modelId="{D487E8EF-3EE6-4293-B453-082C3D92FC3A}" type="sibTrans" cxnId="{81BABBC6-7926-4163-9E37-40B0149525AC}">
      <dgm:prSet/>
      <dgm:spPr/>
      <dgm:t>
        <a:bodyPr/>
        <a:lstStyle/>
        <a:p>
          <a:endParaRPr lang="ru-RU"/>
        </a:p>
      </dgm:t>
    </dgm:pt>
    <dgm:pt modelId="{38E5455B-C963-479E-9998-546A22935F84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Совокупность способов деятельности</a:t>
          </a:r>
          <a:endParaRPr lang="ru-RU" b="1" dirty="0">
            <a:solidFill>
              <a:schemeClr val="bg1"/>
            </a:solidFill>
          </a:endParaRPr>
        </a:p>
      </dgm:t>
    </dgm:pt>
    <dgm:pt modelId="{E4BACF8C-6208-4DFD-9229-5EF3BC5613E4}" type="parTrans" cxnId="{85E736B9-50F5-475F-9AD6-763A823125AF}">
      <dgm:prSet/>
      <dgm:spPr/>
      <dgm:t>
        <a:bodyPr/>
        <a:lstStyle/>
        <a:p>
          <a:endParaRPr lang="ru-RU"/>
        </a:p>
      </dgm:t>
    </dgm:pt>
    <dgm:pt modelId="{E8F6F2EB-D70A-4003-A424-14489BE76031}" type="sibTrans" cxnId="{85E736B9-50F5-475F-9AD6-763A823125AF}">
      <dgm:prSet/>
      <dgm:spPr/>
      <dgm:t>
        <a:bodyPr/>
        <a:lstStyle/>
        <a:p>
          <a:endParaRPr lang="ru-RU"/>
        </a:p>
      </dgm:t>
    </dgm:pt>
    <dgm:pt modelId="{029ADA1C-15BB-4A90-B75B-806E6E538A50}" type="pres">
      <dgm:prSet presAssocID="{D4C8AACC-7DF5-4B3A-B9C4-E53BB781B79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C301DBB-99DC-49BF-8A38-DED384C414F6}" type="pres">
      <dgm:prSet presAssocID="{BEEA621B-0C59-4048-92A0-CFD56287E31B}" presName="root1" presStyleCnt="0"/>
      <dgm:spPr/>
    </dgm:pt>
    <dgm:pt modelId="{189E1A4C-D29E-4E9B-8C11-2231CFAEFF8B}" type="pres">
      <dgm:prSet presAssocID="{BEEA621B-0C59-4048-92A0-CFD56287E31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60AEB38-6FB0-47C8-B12E-653ABA85AE0D}" type="pres">
      <dgm:prSet presAssocID="{BEEA621B-0C59-4048-92A0-CFD56287E31B}" presName="level2hierChild" presStyleCnt="0"/>
      <dgm:spPr/>
    </dgm:pt>
    <dgm:pt modelId="{03E3BDF1-40FE-4971-B9B8-A990197C73B1}" type="pres">
      <dgm:prSet presAssocID="{C26131A9-B096-4D34-99EB-B36227D8B927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E9910F9D-564B-48DA-B1BA-CEA8B63FE4C8}" type="pres">
      <dgm:prSet presAssocID="{C26131A9-B096-4D34-99EB-B36227D8B927}" presName="connTx" presStyleLbl="parChTrans1D2" presStyleIdx="0" presStyleCnt="2"/>
      <dgm:spPr/>
      <dgm:t>
        <a:bodyPr/>
        <a:lstStyle/>
        <a:p>
          <a:endParaRPr lang="ru-RU"/>
        </a:p>
      </dgm:t>
    </dgm:pt>
    <dgm:pt modelId="{47198F41-01D2-4F4F-B8DA-6127EDE0CEF9}" type="pres">
      <dgm:prSet presAssocID="{06533601-46C8-4E73-8DCF-30FD274B67C4}" presName="root2" presStyleCnt="0"/>
      <dgm:spPr/>
    </dgm:pt>
    <dgm:pt modelId="{700BBD7B-68CF-4173-872A-5991CFC06992}" type="pres">
      <dgm:prSet presAssocID="{06533601-46C8-4E73-8DCF-30FD274B67C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5B10EE-1884-42B2-A43A-8DC86A398EE7}" type="pres">
      <dgm:prSet presAssocID="{06533601-46C8-4E73-8DCF-30FD274B67C4}" presName="level3hierChild" presStyleCnt="0"/>
      <dgm:spPr/>
    </dgm:pt>
    <dgm:pt modelId="{B5B1D3EE-FA27-4394-B704-B7F5FB4C9525}" type="pres">
      <dgm:prSet presAssocID="{E4BACF8C-6208-4DFD-9229-5EF3BC5613E4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3D055EF2-55C8-4BE8-9960-47F67C3CC64C}" type="pres">
      <dgm:prSet presAssocID="{E4BACF8C-6208-4DFD-9229-5EF3BC5613E4}" presName="connTx" presStyleLbl="parChTrans1D2" presStyleIdx="1" presStyleCnt="2"/>
      <dgm:spPr/>
      <dgm:t>
        <a:bodyPr/>
        <a:lstStyle/>
        <a:p>
          <a:endParaRPr lang="ru-RU"/>
        </a:p>
      </dgm:t>
    </dgm:pt>
    <dgm:pt modelId="{80D5DC3B-FB4C-44B2-8084-DC1492BD7C59}" type="pres">
      <dgm:prSet presAssocID="{38E5455B-C963-479E-9998-546A22935F84}" presName="root2" presStyleCnt="0"/>
      <dgm:spPr/>
    </dgm:pt>
    <dgm:pt modelId="{4B91BBC7-F99C-491D-B3F6-474411BCFC0D}" type="pres">
      <dgm:prSet presAssocID="{38E5455B-C963-479E-9998-546A22935F8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F5A12AF-F1F1-4AFA-A040-48EAD90BEE93}" type="pres">
      <dgm:prSet presAssocID="{38E5455B-C963-479E-9998-546A22935F84}" presName="level3hierChild" presStyleCnt="0"/>
      <dgm:spPr/>
    </dgm:pt>
  </dgm:ptLst>
  <dgm:cxnLst>
    <dgm:cxn modelId="{34E11FFD-F5D5-4E59-B1A0-ED803DB3299A}" type="presOf" srcId="{C26131A9-B096-4D34-99EB-B36227D8B927}" destId="{E9910F9D-564B-48DA-B1BA-CEA8B63FE4C8}" srcOrd="1" destOrd="0" presId="urn:microsoft.com/office/officeart/2005/8/layout/hierarchy2"/>
    <dgm:cxn modelId="{BFE25A13-7F29-48B6-9179-52422480E85D}" type="presOf" srcId="{C26131A9-B096-4D34-99EB-B36227D8B927}" destId="{03E3BDF1-40FE-4971-B9B8-A990197C73B1}" srcOrd="0" destOrd="0" presId="urn:microsoft.com/office/officeart/2005/8/layout/hierarchy2"/>
    <dgm:cxn modelId="{81BABBC6-7926-4163-9E37-40B0149525AC}" srcId="{BEEA621B-0C59-4048-92A0-CFD56287E31B}" destId="{06533601-46C8-4E73-8DCF-30FD274B67C4}" srcOrd="0" destOrd="0" parTransId="{C26131A9-B096-4D34-99EB-B36227D8B927}" sibTransId="{D487E8EF-3EE6-4293-B453-082C3D92FC3A}"/>
    <dgm:cxn modelId="{75C56AA0-430E-4D0E-A8FF-FCC379519F12}" type="presOf" srcId="{E4BACF8C-6208-4DFD-9229-5EF3BC5613E4}" destId="{3D055EF2-55C8-4BE8-9960-47F67C3CC64C}" srcOrd="1" destOrd="0" presId="urn:microsoft.com/office/officeart/2005/8/layout/hierarchy2"/>
    <dgm:cxn modelId="{FA48AB09-7F2D-4302-BF40-2EF98888B3B8}" type="presOf" srcId="{38E5455B-C963-479E-9998-546A22935F84}" destId="{4B91BBC7-F99C-491D-B3F6-474411BCFC0D}" srcOrd="0" destOrd="0" presId="urn:microsoft.com/office/officeart/2005/8/layout/hierarchy2"/>
    <dgm:cxn modelId="{861759AE-35A0-492B-903A-26DB8A16E2E8}" type="presOf" srcId="{BEEA621B-0C59-4048-92A0-CFD56287E31B}" destId="{189E1A4C-D29E-4E9B-8C11-2231CFAEFF8B}" srcOrd="0" destOrd="0" presId="urn:microsoft.com/office/officeart/2005/8/layout/hierarchy2"/>
    <dgm:cxn modelId="{AD70E3A1-090F-4D32-8010-0DA186C704DC}" type="presOf" srcId="{D4C8AACC-7DF5-4B3A-B9C4-E53BB781B792}" destId="{029ADA1C-15BB-4A90-B75B-806E6E538A50}" srcOrd="0" destOrd="0" presId="urn:microsoft.com/office/officeart/2005/8/layout/hierarchy2"/>
    <dgm:cxn modelId="{5B7C5B64-B4DE-45BD-BC35-DD6E8522A8DB}" srcId="{D4C8AACC-7DF5-4B3A-B9C4-E53BB781B792}" destId="{BEEA621B-0C59-4048-92A0-CFD56287E31B}" srcOrd="0" destOrd="0" parTransId="{CA1EA5FC-26FC-4038-A1E7-F1F0357F364C}" sibTransId="{69607495-1BA2-4111-B01C-C01E52A8CDFA}"/>
    <dgm:cxn modelId="{0417CFE3-B7AF-4781-9F8A-4049B8FE5B03}" type="presOf" srcId="{06533601-46C8-4E73-8DCF-30FD274B67C4}" destId="{700BBD7B-68CF-4173-872A-5991CFC06992}" srcOrd="0" destOrd="0" presId="urn:microsoft.com/office/officeart/2005/8/layout/hierarchy2"/>
    <dgm:cxn modelId="{85E736B9-50F5-475F-9AD6-763A823125AF}" srcId="{BEEA621B-0C59-4048-92A0-CFD56287E31B}" destId="{38E5455B-C963-479E-9998-546A22935F84}" srcOrd="1" destOrd="0" parTransId="{E4BACF8C-6208-4DFD-9229-5EF3BC5613E4}" sibTransId="{E8F6F2EB-D70A-4003-A424-14489BE76031}"/>
    <dgm:cxn modelId="{1BE1ECA7-210C-4CB0-B882-490C4CDCB1EE}" type="presOf" srcId="{E4BACF8C-6208-4DFD-9229-5EF3BC5613E4}" destId="{B5B1D3EE-FA27-4394-B704-B7F5FB4C9525}" srcOrd="0" destOrd="0" presId="urn:microsoft.com/office/officeart/2005/8/layout/hierarchy2"/>
    <dgm:cxn modelId="{5ED7513D-09A4-4224-B5E1-316620FC2D3D}" type="presParOf" srcId="{029ADA1C-15BB-4A90-B75B-806E6E538A50}" destId="{0C301DBB-99DC-49BF-8A38-DED384C414F6}" srcOrd="0" destOrd="0" presId="urn:microsoft.com/office/officeart/2005/8/layout/hierarchy2"/>
    <dgm:cxn modelId="{470CAF0F-1170-431F-8F90-ED97351B8544}" type="presParOf" srcId="{0C301DBB-99DC-49BF-8A38-DED384C414F6}" destId="{189E1A4C-D29E-4E9B-8C11-2231CFAEFF8B}" srcOrd="0" destOrd="0" presId="urn:microsoft.com/office/officeart/2005/8/layout/hierarchy2"/>
    <dgm:cxn modelId="{8649BBD1-2DD7-4160-AFE7-7DC509349877}" type="presParOf" srcId="{0C301DBB-99DC-49BF-8A38-DED384C414F6}" destId="{060AEB38-6FB0-47C8-B12E-653ABA85AE0D}" srcOrd="1" destOrd="0" presId="urn:microsoft.com/office/officeart/2005/8/layout/hierarchy2"/>
    <dgm:cxn modelId="{26CD6153-697D-4449-BC1D-870F04EC8B66}" type="presParOf" srcId="{060AEB38-6FB0-47C8-B12E-653ABA85AE0D}" destId="{03E3BDF1-40FE-4971-B9B8-A990197C73B1}" srcOrd="0" destOrd="0" presId="urn:microsoft.com/office/officeart/2005/8/layout/hierarchy2"/>
    <dgm:cxn modelId="{93AA4DC6-499F-4F34-B9AC-18F7A435F850}" type="presParOf" srcId="{03E3BDF1-40FE-4971-B9B8-A990197C73B1}" destId="{E9910F9D-564B-48DA-B1BA-CEA8B63FE4C8}" srcOrd="0" destOrd="0" presId="urn:microsoft.com/office/officeart/2005/8/layout/hierarchy2"/>
    <dgm:cxn modelId="{96439D59-228C-4A96-B634-4FDB69F1D86C}" type="presParOf" srcId="{060AEB38-6FB0-47C8-B12E-653ABA85AE0D}" destId="{47198F41-01D2-4F4F-B8DA-6127EDE0CEF9}" srcOrd="1" destOrd="0" presId="urn:microsoft.com/office/officeart/2005/8/layout/hierarchy2"/>
    <dgm:cxn modelId="{13B35B42-8DBA-406C-84D0-6A639B272724}" type="presParOf" srcId="{47198F41-01D2-4F4F-B8DA-6127EDE0CEF9}" destId="{700BBD7B-68CF-4173-872A-5991CFC06992}" srcOrd="0" destOrd="0" presId="urn:microsoft.com/office/officeart/2005/8/layout/hierarchy2"/>
    <dgm:cxn modelId="{5DF7DFA5-28B3-4E44-BD92-3BDC94E71257}" type="presParOf" srcId="{47198F41-01D2-4F4F-B8DA-6127EDE0CEF9}" destId="{EA5B10EE-1884-42B2-A43A-8DC86A398EE7}" srcOrd="1" destOrd="0" presId="urn:microsoft.com/office/officeart/2005/8/layout/hierarchy2"/>
    <dgm:cxn modelId="{9DC8D8FD-E276-487C-8A19-F59C5E3EE5B6}" type="presParOf" srcId="{060AEB38-6FB0-47C8-B12E-653ABA85AE0D}" destId="{B5B1D3EE-FA27-4394-B704-B7F5FB4C9525}" srcOrd="2" destOrd="0" presId="urn:microsoft.com/office/officeart/2005/8/layout/hierarchy2"/>
    <dgm:cxn modelId="{4D539EF2-006E-4DB2-878A-0C2A0056E7DF}" type="presParOf" srcId="{B5B1D3EE-FA27-4394-B704-B7F5FB4C9525}" destId="{3D055EF2-55C8-4BE8-9960-47F67C3CC64C}" srcOrd="0" destOrd="0" presId="urn:microsoft.com/office/officeart/2005/8/layout/hierarchy2"/>
    <dgm:cxn modelId="{D55FE5C0-D7C1-46CA-B548-A98F903B2CE9}" type="presParOf" srcId="{060AEB38-6FB0-47C8-B12E-653ABA85AE0D}" destId="{80D5DC3B-FB4C-44B2-8084-DC1492BD7C59}" srcOrd="3" destOrd="0" presId="urn:microsoft.com/office/officeart/2005/8/layout/hierarchy2"/>
    <dgm:cxn modelId="{458AB141-CA3F-4A2F-A2C1-81F9C4CEC058}" type="presParOf" srcId="{80D5DC3B-FB4C-44B2-8084-DC1492BD7C59}" destId="{4B91BBC7-F99C-491D-B3F6-474411BCFC0D}" srcOrd="0" destOrd="0" presId="urn:microsoft.com/office/officeart/2005/8/layout/hierarchy2"/>
    <dgm:cxn modelId="{A18BBC0F-909A-4D27-A99C-1A81FE3BCD58}" type="presParOf" srcId="{80D5DC3B-FB4C-44B2-8084-DC1492BD7C59}" destId="{AF5A12AF-F1F1-4AFA-A040-48EAD90BEE93}" srcOrd="1" destOrd="0" presId="urn:microsoft.com/office/officeart/2005/8/layout/hierarchy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C7D52C-2465-42AB-B30D-627F51C5048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A1890B-A76D-4FCF-8CC0-3DB2C617CAC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филология</a:t>
          </a:r>
          <a:endParaRPr lang="ru-RU" sz="2000" b="1" dirty="0">
            <a:solidFill>
              <a:schemeClr val="bg1"/>
            </a:solidFill>
          </a:endParaRPr>
        </a:p>
      </dgm:t>
    </dgm:pt>
    <dgm:pt modelId="{4E861886-658B-4607-BDA2-18AEB861FF25}" type="parTrans" cxnId="{1A4F39DF-BB71-4B46-912D-A7D8583896A1}">
      <dgm:prSet/>
      <dgm:spPr/>
      <dgm:t>
        <a:bodyPr/>
        <a:lstStyle/>
        <a:p>
          <a:endParaRPr lang="ru-RU"/>
        </a:p>
      </dgm:t>
    </dgm:pt>
    <dgm:pt modelId="{0423056A-D858-4CE1-890A-C5AF7F3348BA}" type="sibTrans" cxnId="{1A4F39DF-BB71-4B46-912D-A7D8583896A1}">
      <dgm:prSet/>
      <dgm:spPr/>
      <dgm:t>
        <a:bodyPr/>
        <a:lstStyle/>
        <a:p>
          <a:endParaRPr lang="ru-RU"/>
        </a:p>
      </dgm:t>
    </dgm:pt>
    <dgm:pt modelId="{81C27975-4163-46CC-B160-6D967879B35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математика</a:t>
          </a:r>
          <a:endParaRPr lang="ru-RU" sz="2000" b="1" dirty="0">
            <a:solidFill>
              <a:schemeClr val="bg1"/>
            </a:solidFill>
          </a:endParaRPr>
        </a:p>
      </dgm:t>
    </dgm:pt>
    <dgm:pt modelId="{033238C3-12D4-447F-86CD-C15AE5B520C0}" type="parTrans" cxnId="{545357E9-C4CD-4103-AE5F-E71BCAE8BC17}">
      <dgm:prSet/>
      <dgm:spPr/>
      <dgm:t>
        <a:bodyPr/>
        <a:lstStyle/>
        <a:p>
          <a:endParaRPr lang="ru-RU"/>
        </a:p>
      </dgm:t>
    </dgm:pt>
    <dgm:pt modelId="{A3EC8526-300E-4CA1-BA41-599281B12529}" type="sibTrans" cxnId="{545357E9-C4CD-4103-AE5F-E71BCAE8BC17}">
      <dgm:prSet/>
      <dgm:spPr/>
      <dgm:t>
        <a:bodyPr/>
        <a:lstStyle/>
        <a:p>
          <a:endParaRPr lang="ru-RU"/>
        </a:p>
      </dgm:t>
    </dgm:pt>
    <dgm:pt modelId="{6DB02120-BFCA-4285-8372-80BB74F9DC3F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</a:rPr>
            <a:t>Естественные науки</a:t>
          </a:r>
          <a:endParaRPr lang="ru-RU" sz="2000" b="1" dirty="0">
            <a:solidFill>
              <a:schemeClr val="bg1"/>
            </a:solidFill>
          </a:endParaRPr>
        </a:p>
      </dgm:t>
    </dgm:pt>
    <dgm:pt modelId="{32B107CB-2364-405A-8D24-7392165F4D2D}" type="parTrans" cxnId="{D08D93A3-651C-45FF-9B46-7409206F7C71}">
      <dgm:prSet/>
      <dgm:spPr/>
      <dgm:t>
        <a:bodyPr/>
        <a:lstStyle/>
        <a:p>
          <a:endParaRPr lang="ru-RU"/>
        </a:p>
      </dgm:t>
    </dgm:pt>
    <dgm:pt modelId="{228BB22C-5AC4-4394-9C58-2E78A1961090}" type="sibTrans" cxnId="{D08D93A3-651C-45FF-9B46-7409206F7C71}">
      <dgm:prSet/>
      <dgm:spPr/>
      <dgm:t>
        <a:bodyPr/>
        <a:lstStyle/>
        <a:p>
          <a:endParaRPr lang="ru-RU"/>
        </a:p>
      </dgm:t>
    </dgm:pt>
    <dgm:pt modelId="{CAB86A20-C797-4982-81BC-43B02A954BCA}">
      <dgm:prSet phldrT="[Текст]" custT="1"/>
      <dgm:spPr/>
      <dgm:t>
        <a:bodyPr/>
        <a:lstStyle/>
        <a:p>
          <a:r>
            <a:rPr lang="ru-RU" sz="4800" b="1" dirty="0" smtClean="0">
              <a:solidFill>
                <a:schemeClr val="tx1"/>
              </a:solidFill>
            </a:rPr>
            <a:t>Универсальные учебные действия</a:t>
          </a:r>
          <a:endParaRPr lang="ru-RU" sz="4800" b="1" dirty="0">
            <a:solidFill>
              <a:schemeClr val="tx1"/>
            </a:solidFill>
          </a:endParaRPr>
        </a:p>
      </dgm:t>
    </dgm:pt>
    <dgm:pt modelId="{86B8B89D-0650-4786-9640-FCDB54FFD541}" type="parTrans" cxnId="{AFC4F514-D558-4EB3-8E49-FA919278C211}">
      <dgm:prSet/>
      <dgm:spPr/>
      <dgm:t>
        <a:bodyPr/>
        <a:lstStyle/>
        <a:p>
          <a:endParaRPr lang="ru-RU"/>
        </a:p>
      </dgm:t>
    </dgm:pt>
    <dgm:pt modelId="{1F937FC6-8C41-4F1A-A8B9-839F5443E300}" type="sibTrans" cxnId="{AFC4F514-D558-4EB3-8E49-FA919278C211}">
      <dgm:prSet/>
      <dgm:spPr/>
      <dgm:t>
        <a:bodyPr/>
        <a:lstStyle/>
        <a:p>
          <a:endParaRPr lang="ru-RU"/>
        </a:p>
      </dgm:t>
    </dgm:pt>
    <dgm:pt modelId="{04C9702B-994A-4B35-B3E2-80C6F1EF8700}" type="pres">
      <dgm:prSet presAssocID="{6FC7D52C-2465-42AB-B30D-627F51C5048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BAFC9F-AEAD-4E79-84D5-C579D730BC32}" type="pres">
      <dgm:prSet presAssocID="{6FC7D52C-2465-42AB-B30D-627F51C5048D}" presName="ellipse" presStyleLbl="trBgShp" presStyleIdx="0" presStyleCnt="1"/>
      <dgm:spPr/>
    </dgm:pt>
    <dgm:pt modelId="{963764C1-ACBA-4ED0-A025-8DF1B276C81B}" type="pres">
      <dgm:prSet presAssocID="{6FC7D52C-2465-42AB-B30D-627F51C5048D}" presName="arrow1" presStyleLbl="fgShp" presStyleIdx="0" presStyleCnt="1"/>
      <dgm:spPr/>
    </dgm:pt>
    <dgm:pt modelId="{A152A3C3-AD77-45BE-8A30-5F1AEDD60200}" type="pres">
      <dgm:prSet presAssocID="{6FC7D52C-2465-42AB-B30D-627F51C5048D}" presName="rectangle" presStyleLbl="revTx" presStyleIdx="0" presStyleCnt="1" custScaleX="1945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05EEF3-955A-4774-9BD9-AE670D06EE4E}" type="pres">
      <dgm:prSet presAssocID="{81C27975-4163-46CC-B160-6D967879B35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20D100-F9E6-4F80-8AF2-A9547166CDB5}" type="pres">
      <dgm:prSet presAssocID="{6DB02120-BFCA-4285-8372-80BB74F9DC3F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E8B24-F60A-49D4-A4F1-26F15EDF5D88}" type="pres">
      <dgm:prSet presAssocID="{CAB86A20-C797-4982-81BC-43B02A954BCA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1D3815-4484-4DF9-9D03-0733C9CE69D5}" type="pres">
      <dgm:prSet presAssocID="{6FC7D52C-2465-42AB-B30D-627F51C5048D}" presName="funnel" presStyleLbl="trAlignAcc1" presStyleIdx="0" presStyleCnt="1"/>
      <dgm:spPr/>
    </dgm:pt>
  </dgm:ptLst>
  <dgm:cxnLst>
    <dgm:cxn modelId="{63EFB863-2089-494E-8F2D-C402D1FFA033}" type="presOf" srcId="{81C27975-4163-46CC-B160-6D967879B35A}" destId="{F320D100-F9E6-4F80-8AF2-A9547166CDB5}" srcOrd="0" destOrd="0" presId="urn:microsoft.com/office/officeart/2005/8/layout/funnel1"/>
    <dgm:cxn modelId="{4B2FEE43-706B-4AEB-BEC8-D6F9F894819F}" type="presOf" srcId="{6FC7D52C-2465-42AB-B30D-627F51C5048D}" destId="{04C9702B-994A-4B35-B3E2-80C6F1EF8700}" srcOrd="0" destOrd="0" presId="urn:microsoft.com/office/officeart/2005/8/layout/funnel1"/>
    <dgm:cxn modelId="{1053E6BE-20BF-44BB-BA13-4A0CF3180116}" type="presOf" srcId="{6DB02120-BFCA-4285-8372-80BB74F9DC3F}" destId="{5905EEF3-955A-4774-9BD9-AE670D06EE4E}" srcOrd="0" destOrd="0" presId="urn:microsoft.com/office/officeart/2005/8/layout/funnel1"/>
    <dgm:cxn modelId="{545357E9-C4CD-4103-AE5F-E71BCAE8BC17}" srcId="{6FC7D52C-2465-42AB-B30D-627F51C5048D}" destId="{81C27975-4163-46CC-B160-6D967879B35A}" srcOrd="1" destOrd="0" parTransId="{033238C3-12D4-447F-86CD-C15AE5B520C0}" sibTransId="{A3EC8526-300E-4CA1-BA41-599281B12529}"/>
    <dgm:cxn modelId="{1A4F39DF-BB71-4B46-912D-A7D8583896A1}" srcId="{6FC7D52C-2465-42AB-B30D-627F51C5048D}" destId="{72A1890B-A76D-4FCF-8CC0-3DB2C617CACF}" srcOrd="0" destOrd="0" parTransId="{4E861886-658B-4607-BDA2-18AEB861FF25}" sibTransId="{0423056A-D858-4CE1-890A-C5AF7F3348BA}"/>
    <dgm:cxn modelId="{D08D93A3-651C-45FF-9B46-7409206F7C71}" srcId="{6FC7D52C-2465-42AB-B30D-627F51C5048D}" destId="{6DB02120-BFCA-4285-8372-80BB74F9DC3F}" srcOrd="2" destOrd="0" parTransId="{32B107CB-2364-405A-8D24-7392165F4D2D}" sibTransId="{228BB22C-5AC4-4394-9C58-2E78A1961090}"/>
    <dgm:cxn modelId="{2817692E-7EF2-4123-A04F-0F85FE6714EB}" type="presOf" srcId="{72A1890B-A76D-4FCF-8CC0-3DB2C617CACF}" destId="{82CE8B24-F60A-49D4-A4F1-26F15EDF5D88}" srcOrd="0" destOrd="0" presId="urn:microsoft.com/office/officeart/2005/8/layout/funnel1"/>
    <dgm:cxn modelId="{E5ECD610-D478-48EF-9DCA-56EE856EAE92}" type="presOf" srcId="{CAB86A20-C797-4982-81BC-43B02A954BCA}" destId="{A152A3C3-AD77-45BE-8A30-5F1AEDD60200}" srcOrd="0" destOrd="0" presId="urn:microsoft.com/office/officeart/2005/8/layout/funnel1"/>
    <dgm:cxn modelId="{AFC4F514-D558-4EB3-8E49-FA919278C211}" srcId="{6FC7D52C-2465-42AB-B30D-627F51C5048D}" destId="{CAB86A20-C797-4982-81BC-43B02A954BCA}" srcOrd="3" destOrd="0" parTransId="{86B8B89D-0650-4786-9640-FCDB54FFD541}" sibTransId="{1F937FC6-8C41-4F1A-A8B9-839F5443E300}"/>
    <dgm:cxn modelId="{C12F0E65-B70D-48C1-AEE0-38765E1298DA}" type="presParOf" srcId="{04C9702B-994A-4B35-B3E2-80C6F1EF8700}" destId="{25BAFC9F-AEAD-4E79-84D5-C579D730BC32}" srcOrd="0" destOrd="0" presId="urn:microsoft.com/office/officeart/2005/8/layout/funnel1"/>
    <dgm:cxn modelId="{539E9CAD-E40B-4CCD-AD23-3388C914FE33}" type="presParOf" srcId="{04C9702B-994A-4B35-B3E2-80C6F1EF8700}" destId="{963764C1-ACBA-4ED0-A025-8DF1B276C81B}" srcOrd="1" destOrd="0" presId="urn:microsoft.com/office/officeart/2005/8/layout/funnel1"/>
    <dgm:cxn modelId="{6F446FDF-1D62-4ABC-9B74-1DDA36E04673}" type="presParOf" srcId="{04C9702B-994A-4B35-B3E2-80C6F1EF8700}" destId="{A152A3C3-AD77-45BE-8A30-5F1AEDD60200}" srcOrd="2" destOrd="0" presId="urn:microsoft.com/office/officeart/2005/8/layout/funnel1"/>
    <dgm:cxn modelId="{6B2CBD4A-1CA8-4A46-AA66-14F1B479A5E5}" type="presParOf" srcId="{04C9702B-994A-4B35-B3E2-80C6F1EF8700}" destId="{5905EEF3-955A-4774-9BD9-AE670D06EE4E}" srcOrd="3" destOrd="0" presId="urn:microsoft.com/office/officeart/2005/8/layout/funnel1"/>
    <dgm:cxn modelId="{60A21D01-EA87-4725-BBAF-250C379E74F1}" type="presParOf" srcId="{04C9702B-994A-4B35-B3E2-80C6F1EF8700}" destId="{F320D100-F9E6-4F80-8AF2-A9547166CDB5}" srcOrd="4" destOrd="0" presId="urn:microsoft.com/office/officeart/2005/8/layout/funnel1"/>
    <dgm:cxn modelId="{B3AD6DEE-FE48-494C-B480-BEC4DDC8FA19}" type="presParOf" srcId="{04C9702B-994A-4B35-B3E2-80C6F1EF8700}" destId="{82CE8B24-F60A-49D4-A4F1-26F15EDF5D88}" srcOrd="5" destOrd="0" presId="urn:microsoft.com/office/officeart/2005/8/layout/funnel1"/>
    <dgm:cxn modelId="{DDF9128C-E552-4B4C-842B-315C9E86B1E3}" type="presParOf" srcId="{04C9702B-994A-4B35-B3E2-80C6F1EF8700}" destId="{EC1D3815-4484-4DF9-9D03-0733C9CE69D5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D12863-BEE5-4272-810A-D99ABEB14B6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9DFA22-F3B8-4A57-ACA2-4DF2AA6CAB69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1 этап</a:t>
          </a:r>
          <a:endParaRPr lang="ru-RU" b="1" dirty="0">
            <a:solidFill>
              <a:schemeClr val="bg1"/>
            </a:solidFill>
          </a:endParaRPr>
        </a:p>
      </dgm:t>
    </dgm:pt>
    <dgm:pt modelId="{42F16846-1C05-450A-AF1B-2C6B08D03418}" type="parTrans" cxnId="{6EEECB7C-7C11-43A7-8F18-EE87DB1B0A9A}">
      <dgm:prSet/>
      <dgm:spPr/>
      <dgm:t>
        <a:bodyPr/>
        <a:lstStyle/>
        <a:p>
          <a:endParaRPr lang="ru-RU"/>
        </a:p>
      </dgm:t>
    </dgm:pt>
    <dgm:pt modelId="{5AE849C5-2CCC-41E3-BC02-7275675037F0}" type="sibTrans" cxnId="{6EEECB7C-7C11-43A7-8F18-EE87DB1B0A9A}">
      <dgm:prSet/>
      <dgm:spPr/>
      <dgm:t>
        <a:bodyPr/>
        <a:lstStyle/>
        <a:p>
          <a:endParaRPr lang="ru-RU"/>
        </a:p>
      </dgm:t>
    </dgm:pt>
    <dgm:pt modelId="{0B3D691E-F844-4E98-A54F-9A04FE8A10CD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«Представление» Выполнение учебного действия по образцу, содержащему необходимый способ действия</a:t>
          </a:r>
          <a:endParaRPr lang="ru-RU" b="1" dirty="0">
            <a:solidFill>
              <a:schemeClr val="bg1"/>
            </a:solidFill>
          </a:endParaRPr>
        </a:p>
      </dgm:t>
    </dgm:pt>
    <dgm:pt modelId="{10AF1D64-ED5A-4E0F-8315-06DDE5D5183D}" type="parTrans" cxnId="{E1BA400A-9E7A-492F-B7E1-80B164C762BA}">
      <dgm:prSet/>
      <dgm:spPr/>
      <dgm:t>
        <a:bodyPr/>
        <a:lstStyle/>
        <a:p>
          <a:endParaRPr lang="ru-RU"/>
        </a:p>
      </dgm:t>
    </dgm:pt>
    <dgm:pt modelId="{BA6EA7C6-FD47-433F-AF9A-DC87A337D23F}" type="sibTrans" cxnId="{E1BA400A-9E7A-492F-B7E1-80B164C762BA}">
      <dgm:prSet/>
      <dgm:spPr/>
      <dgm:t>
        <a:bodyPr/>
        <a:lstStyle/>
        <a:p>
          <a:endParaRPr lang="ru-RU"/>
        </a:p>
      </dgm:t>
    </dgm:pt>
    <dgm:pt modelId="{1F2DA74C-CEA0-434B-A200-9D02C55363AA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2 этап</a:t>
          </a:r>
          <a:endParaRPr lang="ru-RU" b="1" dirty="0">
            <a:solidFill>
              <a:schemeClr val="bg1"/>
            </a:solidFill>
          </a:endParaRPr>
        </a:p>
      </dgm:t>
    </dgm:pt>
    <dgm:pt modelId="{3A7D887D-CDED-42B7-BF86-006AF215AEDA}" type="parTrans" cxnId="{D3A88C07-1029-4172-9563-41F473DC5C79}">
      <dgm:prSet/>
      <dgm:spPr/>
      <dgm:t>
        <a:bodyPr/>
        <a:lstStyle/>
        <a:p>
          <a:endParaRPr lang="ru-RU"/>
        </a:p>
      </dgm:t>
    </dgm:pt>
    <dgm:pt modelId="{7692B28F-40A3-4E08-B5A1-AFE8FA9E9E4F}" type="sibTrans" cxnId="{D3A88C07-1029-4172-9563-41F473DC5C79}">
      <dgm:prSet/>
      <dgm:spPr/>
      <dgm:t>
        <a:bodyPr/>
        <a:lstStyle/>
        <a:p>
          <a:endParaRPr lang="ru-RU"/>
        </a:p>
      </dgm:t>
    </dgm:pt>
    <dgm:pt modelId="{C87FB902-F634-42F9-9B32-DCDBBB72D94B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«Способ» Осуществление способа действия по прямому указанию на его название (назначение)</a:t>
          </a:r>
          <a:endParaRPr lang="ru-RU" b="1" dirty="0">
            <a:solidFill>
              <a:schemeClr val="bg1"/>
            </a:solidFill>
          </a:endParaRPr>
        </a:p>
      </dgm:t>
    </dgm:pt>
    <dgm:pt modelId="{173BA2B7-4230-435E-999B-123878F740CC}" type="parTrans" cxnId="{91C0A8FA-AC0E-49FD-92C9-F34442F40FA4}">
      <dgm:prSet/>
      <dgm:spPr/>
      <dgm:t>
        <a:bodyPr/>
        <a:lstStyle/>
        <a:p>
          <a:endParaRPr lang="ru-RU"/>
        </a:p>
      </dgm:t>
    </dgm:pt>
    <dgm:pt modelId="{9DB7F42F-1630-40E4-A7EA-1BA5B05E42FE}" type="sibTrans" cxnId="{91C0A8FA-AC0E-49FD-92C9-F34442F40FA4}">
      <dgm:prSet/>
      <dgm:spPr/>
      <dgm:t>
        <a:bodyPr/>
        <a:lstStyle/>
        <a:p>
          <a:endParaRPr lang="ru-RU"/>
        </a:p>
      </dgm:t>
    </dgm:pt>
    <dgm:pt modelId="{7FB6ACFC-F2F6-4857-931E-AF0676567CBD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3 этап</a:t>
          </a:r>
          <a:endParaRPr lang="ru-RU" b="1" dirty="0">
            <a:solidFill>
              <a:schemeClr val="bg1"/>
            </a:solidFill>
          </a:endParaRPr>
        </a:p>
      </dgm:t>
    </dgm:pt>
    <dgm:pt modelId="{C11A5CF9-6F56-45A8-A394-E8189F355242}" type="parTrans" cxnId="{F9786659-6092-43A2-A3A1-E55261726AC9}">
      <dgm:prSet/>
      <dgm:spPr/>
      <dgm:t>
        <a:bodyPr/>
        <a:lstStyle/>
        <a:p>
          <a:endParaRPr lang="ru-RU"/>
        </a:p>
      </dgm:t>
    </dgm:pt>
    <dgm:pt modelId="{1838B9F2-7958-451D-827F-0728BB2E76D0}" type="sibTrans" cxnId="{F9786659-6092-43A2-A3A1-E55261726AC9}">
      <dgm:prSet/>
      <dgm:spPr/>
      <dgm:t>
        <a:bodyPr/>
        <a:lstStyle/>
        <a:p>
          <a:endParaRPr lang="ru-RU"/>
        </a:p>
      </dgm:t>
    </dgm:pt>
    <dgm:pt modelId="{01CD293C-4DDB-4500-BCBF-00941D9C8DFB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"Универсальное учебное действие" Применение способа действия в контексте учебной задачи (цели)</a:t>
          </a:r>
          <a:endParaRPr lang="ru-RU" b="1" dirty="0">
            <a:solidFill>
              <a:schemeClr val="bg1"/>
            </a:solidFill>
          </a:endParaRPr>
        </a:p>
      </dgm:t>
    </dgm:pt>
    <dgm:pt modelId="{49E24BD1-2C82-4E02-B4ED-7B413B0A5924}" type="parTrans" cxnId="{996CA3C7-9C09-4931-908D-07F63EB6B8FF}">
      <dgm:prSet/>
      <dgm:spPr/>
      <dgm:t>
        <a:bodyPr/>
        <a:lstStyle/>
        <a:p>
          <a:endParaRPr lang="ru-RU"/>
        </a:p>
      </dgm:t>
    </dgm:pt>
    <dgm:pt modelId="{B8345486-820C-497A-9ACD-D1C37F902E3A}" type="sibTrans" cxnId="{996CA3C7-9C09-4931-908D-07F63EB6B8FF}">
      <dgm:prSet/>
      <dgm:spPr/>
      <dgm:t>
        <a:bodyPr/>
        <a:lstStyle/>
        <a:p>
          <a:endParaRPr lang="ru-RU"/>
        </a:p>
      </dgm:t>
    </dgm:pt>
    <dgm:pt modelId="{0B631678-4FA0-438D-B732-EEE37D28C3B4}" type="pres">
      <dgm:prSet presAssocID="{A8D12863-BEE5-4272-810A-D99ABEB14B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F170AF-2D2D-4FB7-AF4F-FF709EC98F0E}" type="pres">
      <dgm:prSet presAssocID="{889DFA22-F3B8-4A57-ACA2-4DF2AA6CAB69}" presName="composite" presStyleCnt="0"/>
      <dgm:spPr/>
    </dgm:pt>
    <dgm:pt modelId="{94C4B215-9C06-4EDD-AB1C-07D346DFFBDB}" type="pres">
      <dgm:prSet presAssocID="{889DFA22-F3B8-4A57-ACA2-4DF2AA6CAB6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E62B03-B59C-4091-9AE9-613D6F477C32}" type="pres">
      <dgm:prSet presAssocID="{889DFA22-F3B8-4A57-ACA2-4DF2AA6CAB6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BB37BE-A908-4CCB-93EB-ACC95206C88B}" type="pres">
      <dgm:prSet presAssocID="{5AE849C5-2CCC-41E3-BC02-7275675037F0}" presName="sp" presStyleCnt="0"/>
      <dgm:spPr/>
    </dgm:pt>
    <dgm:pt modelId="{229BCA97-36ED-4EB3-99D5-5E1860146F16}" type="pres">
      <dgm:prSet presAssocID="{1F2DA74C-CEA0-434B-A200-9D02C55363AA}" presName="composite" presStyleCnt="0"/>
      <dgm:spPr/>
    </dgm:pt>
    <dgm:pt modelId="{E832DBD4-9C75-404E-B062-FEC573D5D097}" type="pres">
      <dgm:prSet presAssocID="{1F2DA74C-CEA0-434B-A200-9D02C55363A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5DEC2-D677-4659-B0A2-48AE5DA9F2B7}" type="pres">
      <dgm:prSet presAssocID="{1F2DA74C-CEA0-434B-A200-9D02C55363A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387C1-66C4-4505-8A3C-F8077422A051}" type="pres">
      <dgm:prSet presAssocID="{7692B28F-40A3-4E08-B5A1-AFE8FA9E9E4F}" presName="sp" presStyleCnt="0"/>
      <dgm:spPr/>
    </dgm:pt>
    <dgm:pt modelId="{8676A7F3-D41D-4E33-8D99-839CE92CEC92}" type="pres">
      <dgm:prSet presAssocID="{7FB6ACFC-F2F6-4857-931E-AF0676567CBD}" presName="composite" presStyleCnt="0"/>
      <dgm:spPr/>
    </dgm:pt>
    <dgm:pt modelId="{8162F6A1-3F1C-4BFD-AB2C-EE098270D11C}" type="pres">
      <dgm:prSet presAssocID="{7FB6ACFC-F2F6-4857-931E-AF0676567CB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6B066-F9E0-41E1-9CBC-4FD69FEAA550}" type="pres">
      <dgm:prSet presAssocID="{7FB6ACFC-F2F6-4857-931E-AF0676567CB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A88C07-1029-4172-9563-41F473DC5C79}" srcId="{A8D12863-BEE5-4272-810A-D99ABEB14B60}" destId="{1F2DA74C-CEA0-434B-A200-9D02C55363AA}" srcOrd="1" destOrd="0" parTransId="{3A7D887D-CDED-42B7-BF86-006AF215AEDA}" sibTransId="{7692B28F-40A3-4E08-B5A1-AFE8FA9E9E4F}"/>
    <dgm:cxn modelId="{91C0A8FA-AC0E-49FD-92C9-F34442F40FA4}" srcId="{1F2DA74C-CEA0-434B-A200-9D02C55363AA}" destId="{C87FB902-F634-42F9-9B32-DCDBBB72D94B}" srcOrd="0" destOrd="0" parTransId="{173BA2B7-4230-435E-999B-123878F740CC}" sibTransId="{9DB7F42F-1630-40E4-A7EA-1BA5B05E42FE}"/>
    <dgm:cxn modelId="{6EEECB7C-7C11-43A7-8F18-EE87DB1B0A9A}" srcId="{A8D12863-BEE5-4272-810A-D99ABEB14B60}" destId="{889DFA22-F3B8-4A57-ACA2-4DF2AA6CAB69}" srcOrd="0" destOrd="0" parTransId="{42F16846-1C05-450A-AF1B-2C6B08D03418}" sibTransId="{5AE849C5-2CCC-41E3-BC02-7275675037F0}"/>
    <dgm:cxn modelId="{9F17EA5E-0425-44E7-92AA-0091FE517D03}" type="presOf" srcId="{0B3D691E-F844-4E98-A54F-9A04FE8A10CD}" destId="{81E62B03-B59C-4091-9AE9-613D6F477C32}" srcOrd="0" destOrd="0" presId="urn:microsoft.com/office/officeart/2005/8/layout/chevron2"/>
    <dgm:cxn modelId="{24AABF69-9765-4AA3-915E-2768AFEAEF90}" type="presOf" srcId="{1F2DA74C-CEA0-434B-A200-9D02C55363AA}" destId="{E832DBD4-9C75-404E-B062-FEC573D5D097}" srcOrd="0" destOrd="0" presId="urn:microsoft.com/office/officeart/2005/8/layout/chevron2"/>
    <dgm:cxn modelId="{F9786659-6092-43A2-A3A1-E55261726AC9}" srcId="{A8D12863-BEE5-4272-810A-D99ABEB14B60}" destId="{7FB6ACFC-F2F6-4857-931E-AF0676567CBD}" srcOrd="2" destOrd="0" parTransId="{C11A5CF9-6F56-45A8-A394-E8189F355242}" sibTransId="{1838B9F2-7958-451D-827F-0728BB2E76D0}"/>
    <dgm:cxn modelId="{38DA06F6-46F8-4ECF-BB8B-BC5B3191692D}" type="presOf" srcId="{A8D12863-BEE5-4272-810A-D99ABEB14B60}" destId="{0B631678-4FA0-438D-B732-EEE37D28C3B4}" srcOrd="0" destOrd="0" presId="urn:microsoft.com/office/officeart/2005/8/layout/chevron2"/>
    <dgm:cxn modelId="{03FE7A85-EF41-42CC-8437-9076033DECE0}" type="presOf" srcId="{C87FB902-F634-42F9-9B32-DCDBBB72D94B}" destId="{6FF5DEC2-D677-4659-B0A2-48AE5DA9F2B7}" srcOrd="0" destOrd="0" presId="urn:microsoft.com/office/officeart/2005/8/layout/chevron2"/>
    <dgm:cxn modelId="{10E71A74-E579-4725-9EC2-A949BC3CBA74}" type="presOf" srcId="{01CD293C-4DDB-4500-BCBF-00941D9C8DFB}" destId="{B776B066-F9E0-41E1-9CBC-4FD69FEAA550}" srcOrd="0" destOrd="0" presId="urn:microsoft.com/office/officeart/2005/8/layout/chevron2"/>
    <dgm:cxn modelId="{E1BA400A-9E7A-492F-B7E1-80B164C762BA}" srcId="{889DFA22-F3B8-4A57-ACA2-4DF2AA6CAB69}" destId="{0B3D691E-F844-4E98-A54F-9A04FE8A10CD}" srcOrd="0" destOrd="0" parTransId="{10AF1D64-ED5A-4E0F-8315-06DDE5D5183D}" sibTransId="{BA6EA7C6-FD47-433F-AF9A-DC87A337D23F}"/>
    <dgm:cxn modelId="{B5A07C0B-1196-4895-A8EF-13A96511675E}" type="presOf" srcId="{7FB6ACFC-F2F6-4857-931E-AF0676567CBD}" destId="{8162F6A1-3F1C-4BFD-AB2C-EE098270D11C}" srcOrd="0" destOrd="0" presId="urn:microsoft.com/office/officeart/2005/8/layout/chevron2"/>
    <dgm:cxn modelId="{996CA3C7-9C09-4931-908D-07F63EB6B8FF}" srcId="{7FB6ACFC-F2F6-4857-931E-AF0676567CBD}" destId="{01CD293C-4DDB-4500-BCBF-00941D9C8DFB}" srcOrd="0" destOrd="0" parTransId="{49E24BD1-2C82-4E02-B4ED-7B413B0A5924}" sibTransId="{B8345486-820C-497A-9ACD-D1C37F902E3A}"/>
    <dgm:cxn modelId="{BE8ED707-B912-489B-BD0B-7AC4D3010289}" type="presOf" srcId="{889DFA22-F3B8-4A57-ACA2-4DF2AA6CAB69}" destId="{94C4B215-9C06-4EDD-AB1C-07D346DFFBDB}" srcOrd="0" destOrd="0" presId="urn:microsoft.com/office/officeart/2005/8/layout/chevron2"/>
    <dgm:cxn modelId="{57C1737A-09EF-4ABA-B7ED-258BFADB9DFA}" type="presParOf" srcId="{0B631678-4FA0-438D-B732-EEE37D28C3B4}" destId="{28F170AF-2D2D-4FB7-AF4F-FF709EC98F0E}" srcOrd="0" destOrd="0" presId="urn:microsoft.com/office/officeart/2005/8/layout/chevron2"/>
    <dgm:cxn modelId="{97B292C2-5D46-43DD-9880-689ACC7C3FCA}" type="presParOf" srcId="{28F170AF-2D2D-4FB7-AF4F-FF709EC98F0E}" destId="{94C4B215-9C06-4EDD-AB1C-07D346DFFBDB}" srcOrd="0" destOrd="0" presId="urn:microsoft.com/office/officeart/2005/8/layout/chevron2"/>
    <dgm:cxn modelId="{4A414D20-091B-491D-8F5B-EB10EEA0023F}" type="presParOf" srcId="{28F170AF-2D2D-4FB7-AF4F-FF709EC98F0E}" destId="{81E62B03-B59C-4091-9AE9-613D6F477C32}" srcOrd="1" destOrd="0" presId="urn:microsoft.com/office/officeart/2005/8/layout/chevron2"/>
    <dgm:cxn modelId="{2C3B9E10-0ACD-48BE-9D25-F5FBF3B8B7BF}" type="presParOf" srcId="{0B631678-4FA0-438D-B732-EEE37D28C3B4}" destId="{E2BB37BE-A908-4CCB-93EB-ACC95206C88B}" srcOrd="1" destOrd="0" presId="urn:microsoft.com/office/officeart/2005/8/layout/chevron2"/>
    <dgm:cxn modelId="{FE4A6C4D-3E69-419E-8AF3-97A39906063A}" type="presParOf" srcId="{0B631678-4FA0-438D-B732-EEE37D28C3B4}" destId="{229BCA97-36ED-4EB3-99D5-5E1860146F16}" srcOrd="2" destOrd="0" presId="urn:microsoft.com/office/officeart/2005/8/layout/chevron2"/>
    <dgm:cxn modelId="{78E1C071-B0F2-4033-B6B6-B5A5F2E37BE8}" type="presParOf" srcId="{229BCA97-36ED-4EB3-99D5-5E1860146F16}" destId="{E832DBD4-9C75-404E-B062-FEC573D5D097}" srcOrd="0" destOrd="0" presId="urn:microsoft.com/office/officeart/2005/8/layout/chevron2"/>
    <dgm:cxn modelId="{76FC1D1D-6D29-4051-BFC6-FD36E4685E46}" type="presParOf" srcId="{229BCA97-36ED-4EB3-99D5-5E1860146F16}" destId="{6FF5DEC2-D677-4659-B0A2-48AE5DA9F2B7}" srcOrd="1" destOrd="0" presId="urn:microsoft.com/office/officeart/2005/8/layout/chevron2"/>
    <dgm:cxn modelId="{DE6E9C7D-3A93-49D2-AFEF-966FB9A5070A}" type="presParOf" srcId="{0B631678-4FA0-438D-B732-EEE37D28C3B4}" destId="{E6C387C1-66C4-4505-8A3C-F8077422A051}" srcOrd="3" destOrd="0" presId="urn:microsoft.com/office/officeart/2005/8/layout/chevron2"/>
    <dgm:cxn modelId="{BEF87DC8-3AD4-45AA-9F42-F8A9569A4274}" type="presParOf" srcId="{0B631678-4FA0-438D-B732-EEE37D28C3B4}" destId="{8676A7F3-D41D-4E33-8D99-839CE92CEC92}" srcOrd="4" destOrd="0" presId="urn:microsoft.com/office/officeart/2005/8/layout/chevron2"/>
    <dgm:cxn modelId="{22334AA9-E936-4F92-86EE-B5F04761DD72}" type="presParOf" srcId="{8676A7F3-D41D-4E33-8D99-839CE92CEC92}" destId="{8162F6A1-3F1C-4BFD-AB2C-EE098270D11C}" srcOrd="0" destOrd="0" presId="urn:microsoft.com/office/officeart/2005/8/layout/chevron2"/>
    <dgm:cxn modelId="{45D2828F-A164-4344-B481-EC95808EC4B9}" type="presParOf" srcId="{8676A7F3-D41D-4E33-8D99-839CE92CEC92}" destId="{B776B066-F9E0-41E1-9CBC-4FD69FEAA550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5972CBC-666A-4173-8022-8DC6AE2B2D06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F55BC2-D4FB-4961-8820-F3813D5FE62C}">
      <dgm:prSet phldrT="[Текст]"/>
      <dgm:spPr/>
      <dgm:t>
        <a:bodyPr/>
        <a:lstStyle/>
        <a:p>
          <a:r>
            <a:rPr lang="ru-RU" b="1" dirty="0" smtClean="0"/>
            <a:t>цели</a:t>
          </a:r>
          <a:endParaRPr lang="ru-RU" b="1" dirty="0"/>
        </a:p>
      </dgm:t>
    </dgm:pt>
    <dgm:pt modelId="{AE6204F1-FABF-4970-AB28-4A34BC385B47}" type="parTrans" cxnId="{98716F49-5406-4896-8E81-4454E206437A}">
      <dgm:prSet/>
      <dgm:spPr/>
      <dgm:t>
        <a:bodyPr/>
        <a:lstStyle/>
        <a:p>
          <a:endParaRPr lang="ru-RU"/>
        </a:p>
      </dgm:t>
    </dgm:pt>
    <dgm:pt modelId="{391E780F-0DFD-4AEB-BD89-CC55EDD0CD33}" type="sibTrans" cxnId="{98716F49-5406-4896-8E81-4454E206437A}">
      <dgm:prSet/>
      <dgm:spPr/>
      <dgm:t>
        <a:bodyPr/>
        <a:lstStyle/>
        <a:p>
          <a:endParaRPr lang="ru-RU"/>
        </a:p>
      </dgm:t>
    </dgm:pt>
    <dgm:pt modelId="{DD2A327B-F26D-4BB5-B520-5751A02814B1}">
      <dgm:prSet phldrT="[Текст]"/>
      <dgm:spPr/>
      <dgm:t>
        <a:bodyPr/>
        <a:lstStyle/>
        <a:p>
          <a:r>
            <a:rPr lang="ru-RU" b="1" dirty="0" smtClean="0"/>
            <a:t>ставит</a:t>
          </a:r>
          <a:endParaRPr lang="ru-RU" b="1" dirty="0"/>
        </a:p>
      </dgm:t>
    </dgm:pt>
    <dgm:pt modelId="{2293554C-A0DC-44A2-BC5D-5B1734A6E832}" type="parTrans" cxnId="{584466FD-4D34-4F17-A8AD-1754C6D31094}">
      <dgm:prSet/>
      <dgm:spPr/>
      <dgm:t>
        <a:bodyPr/>
        <a:lstStyle/>
        <a:p>
          <a:endParaRPr lang="ru-RU"/>
        </a:p>
      </dgm:t>
    </dgm:pt>
    <dgm:pt modelId="{BB8831FC-E500-44BA-8D74-65A8E4F05206}" type="sibTrans" cxnId="{584466FD-4D34-4F17-A8AD-1754C6D31094}">
      <dgm:prSet/>
      <dgm:spPr/>
      <dgm:t>
        <a:bodyPr/>
        <a:lstStyle/>
        <a:p>
          <a:endParaRPr lang="ru-RU"/>
        </a:p>
      </dgm:t>
    </dgm:pt>
    <dgm:pt modelId="{14B1F61E-BA75-4C2B-A510-E2A7A628D78B}">
      <dgm:prSet phldrT="[Текст]"/>
      <dgm:spPr/>
      <dgm:t>
        <a:bodyPr/>
        <a:lstStyle/>
        <a:p>
          <a:r>
            <a:rPr lang="ru-RU" b="1" dirty="0" smtClean="0"/>
            <a:t>принимает</a:t>
          </a:r>
          <a:endParaRPr lang="ru-RU" b="1" dirty="0"/>
        </a:p>
      </dgm:t>
    </dgm:pt>
    <dgm:pt modelId="{CC052008-F1BC-4418-885F-D86681D2AA1F}" type="parTrans" cxnId="{2C3B9984-0F9F-443D-8E76-0E0CA76228A0}">
      <dgm:prSet/>
      <dgm:spPr/>
      <dgm:t>
        <a:bodyPr/>
        <a:lstStyle/>
        <a:p>
          <a:endParaRPr lang="ru-RU"/>
        </a:p>
      </dgm:t>
    </dgm:pt>
    <dgm:pt modelId="{97F29E2E-3069-411F-85AC-E5999BCAA2E5}" type="sibTrans" cxnId="{2C3B9984-0F9F-443D-8E76-0E0CA76228A0}">
      <dgm:prSet/>
      <dgm:spPr/>
      <dgm:t>
        <a:bodyPr/>
        <a:lstStyle/>
        <a:p>
          <a:endParaRPr lang="ru-RU"/>
        </a:p>
      </dgm:t>
    </dgm:pt>
    <dgm:pt modelId="{42B63B9E-06BF-4515-B24A-C88D0A16D7DD}">
      <dgm:prSet phldrT="[Текст]"/>
      <dgm:spPr/>
      <dgm:t>
        <a:bodyPr/>
        <a:lstStyle/>
        <a:p>
          <a:r>
            <a:rPr lang="ru-RU" b="1" dirty="0" smtClean="0"/>
            <a:t>способ</a:t>
          </a:r>
          <a:endParaRPr lang="ru-RU" b="1" dirty="0"/>
        </a:p>
      </dgm:t>
    </dgm:pt>
    <dgm:pt modelId="{0BCE32CD-E066-4496-AA38-F984165E7037}" type="parTrans" cxnId="{BE3385ED-99F2-4359-8AD5-C164BF45778F}">
      <dgm:prSet/>
      <dgm:spPr/>
      <dgm:t>
        <a:bodyPr/>
        <a:lstStyle/>
        <a:p>
          <a:endParaRPr lang="ru-RU"/>
        </a:p>
      </dgm:t>
    </dgm:pt>
    <dgm:pt modelId="{3D911485-9556-459E-8CC3-AD90A24E5F1C}" type="sibTrans" cxnId="{BE3385ED-99F2-4359-8AD5-C164BF45778F}">
      <dgm:prSet/>
      <dgm:spPr/>
      <dgm:t>
        <a:bodyPr/>
        <a:lstStyle/>
        <a:p>
          <a:endParaRPr lang="ru-RU"/>
        </a:p>
      </dgm:t>
    </dgm:pt>
    <dgm:pt modelId="{73566A85-3EBD-45A6-98F0-C372F49632FA}">
      <dgm:prSet phldrT="[Текст]"/>
      <dgm:spPr/>
      <dgm:t>
        <a:bodyPr/>
        <a:lstStyle/>
        <a:p>
          <a:r>
            <a:rPr lang="ru-RU" b="1" dirty="0" smtClean="0"/>
            <a:t>владеет</a:t>
          </a:r>
          <a:endParaRPr lang="ru-RU" b="1" dirty="0"/>
        </a:p>
      </dgm:t>
    </dgm:pt>
    <dgm:pt modelId="{173835C1-0059-43AF-981C-253D73A744AC}" type="parTrans" cxnId="{D456A2A2-D406-4ED4-B604-1AB53A173837}">
      <dgm:prSet/>
      <dgm:spPr/>
      <dgm:t>
        <a:bodyPr/>
        <a:lstStyle/>
        <a:p>
          <a:endParaRPr lang="ru-RU"/>
        </a:p>
      </dgm:t>
    </dgm:pt>
    <dgm:pt modelId="{81CCDFEC-3CD5-4C6D-B0C2-D35B24C8E95F}" type="sibTrans" cxnId="{D456A2A2-D406-4ED4-B604-1AB53A173837}">
      <dgm:prSet/>
      <dgm:spPr/>
      <dgm:t>
        <a:bodyPr/>
        <a:lstStyle/>
        <a:p>
          <a:endParaRPr lang="ru-RU"/>
        </a:p>
      </dgm:t>
    </dgm:pt>
    <dgm:pt modelId="{78BB0AF9-9DB4-46FF-AF1D-69CCDB1AFEEC}">
      <dgm:prSet phldrT="[Текст]"/>
      <dgm:spPr/>
      <dgm:t>
        <a:bodyPr/>
        <a:lstStyle/>
        <a:p>
          <a:r>
            <a:rPr lang="ru-RU" b="1" dirty="0" smtClean="0"/>
            <a:t>создает</a:t>
          </a:r>
          <a:endParaRPr lang="ru-RU" b="1" dirty="0"/>
        </a:p>
      </dgm:t>
    </dgm:pt>
    <dgm:pt modelId="{84BC9EE3-7A84-4F21-B9A2-20126373B94B}" type="parTrans" cxnId="{88549B59-8FAE-4AB2-BCB6-DAF8B0681C94}">
      <dgm:prSet/>
      <dgm:spPr/>
      <dgm:t>
        <a:bodyPr/>
        <a:lstStyle/>
        <a:p>
          <a:endParaRPr lang="ru-RU"/>
        </a:p>
      </dgm:t>
    </dgm:pt>
    <dgm:pt modelId="{007127E4-38BF-4974-A658-7FFD64B990B5}" type="sibTrans" cxnId="{88549B59-8FAE-4AB2-BCB6-DAF8B0681C94}">
      <dgm:prSet/>
      <dgm:spPr/>
      <dgm:t>
        <a:bodyPr/>
        <a:lstStyle/>
        <a:p>
          <a:endParaRPr lang="ru-RU"/>
        </a:p>
      </dgm:t>
    </dgm:pt>
    <dgm:pt modelId="{A0A443B7-D95D-4B74-9152-D8BE30D08112}">
      <dgm:prSet phldrT="[Текст]"/>
      <dgm:spPr/>
      <dgm:t>
        <a:bodyPr/>
        <a:lstStyle/>
        <a:p>
          <a:r>
            <a:rPr lang="ru-RU" b="1" dirty="0" smtClean="0"/>
            <a:t>деятельность</a:t>
          </a:r>
          <a:endParaRPr lang="ru-RU" b="1" dirty="0"/>
        </a:p>
      </dgm:t>
    </dgm:pt>
    <dgm:pt modelId="{A21F574C-E1CC-4E83-BA7E-F31993F0167A}" type="parTrans" cxnId="{12079AD2-6F30-4C32-B50C-685C97DD4863}">
      <dgm:prSet/>
      <dgm:spPr/>
      <dgm:t>
        <a:bodyPr/>
        <a:lstStyle/>
        <a:p>
          <a:endParaRPr lang="ru-RU"/>
        </a:p>
      </dgm:t>
    </dgm:pt>
    <dgm:pt modelId="{E401B4BE-50E1-484B-941F-90711051171F}" type="sibTrans" cxnId="{12079AD2-6F30-4C32-B50C-685C97DD4863}">
      <dgm:prSet/>
      <dgm:spPr/>
      <dgm:t>
        <a:bodyPr/>
        <a:lstStyle/>
        <a:p>
          <a:endParaRPr lang="ru-RU"/>
        </a:p>
      </dgm:t>
    </dgm:pt>
    <dgm:pt modelId="{22A34487-A3B7-4F1F-9694-0CE8EB88E717}">
      <dgm:prSet phldrT="[Текст]"/>
      <dgm:spPr/>
      <dgm:t>
        <a:bodyPr/>
        <a:lstStyle/>
        <a:p>
          <a:r>
            <a:rPr lang="ru-RU" b="1" dirty="0" smtClean="0"/>
            <a:t>контролирует</a:t>
          </a:r>
          <a:endParaRPr lang="ru-RU" b="1" dirty="0"/>
        </a:p>
      </dgm:t>
    </dgm:pt>
    <dgm:pt modelId="{21CA86CA-81D6-40ED-B7D4-E819F3F22951}" type="parTrans" cxnId="{A0E9128B-C46F-459B-B41F-6E05DC54BF89}">
      <dgm:prSet/>
      <dgm:spPr/>
      <dgm:t>
        <a:bodyPr/>
        <a:lstStyle/>
        <a:p>
          <a:endParaRPr lang="ru-RU"/>
        </a:p>
      </dgm:t>
    </dgm:pt>
    <dgm:pt modelId="{13AA3660-720F-44B6-B863-C1FF04060661}" type="sibTrans" cxnId="{A0E9128B-C46F-459B-B41F-6E05DC54BF89}">
      <dgm:prSet/>
      <dgm:spPr/>
      <dgm:t>
        <a:bodyPr/>
        <a:lstStyle/>
        <a:p>
          <a:endParaRPr lang="ru-RU"/>
        </a:p>
      </dgm:t>
    </dgm:pt>
    <dgm:pt modelId="{A0C6F594-5896-406F-A045-AF0097792EB3}">
      <dgm:prSet phldrT="[Текст]"/>
      <dgm:spPr/>
      <dgm:t>
        <a:bodyPr/>
        <a:lstStyle/>
        <a:p>
          <a:r>
            <a:rPr lang="ru-RU" b="1" dirty="0" smtClean="0"/>
            <a:t>оценивает</a:t>
          </a:r>
          <a:endParaRPr lang="ru-RU" b="1" dirty="0"/>
        </a:p>
      </dgm:t>
    </dgm:pt>
    <dgm:pt modelId="{857C2E6B-1D3B-491F-85B6-48EFD26B311C}" type="parTrans" cxnId="{EEFF14DB-C4CA-4BA3-A99A-AAA92D922757}">
      <dgm:prSet/>
      <dgm:spPr/>
      <dgm:t>
        <a:bodyPr/>
        <a:lstStyle/>
        <a:p>
          <a:endParaRPr lang="ru-RU"/>
        </a:p>
      </dgm:t>
    </dgm:pt>
    <dgm:pt modelId="{C1997954-F8FD-4C4D-BE2A-1DC50196BD95}" type="sibTrans" cxnId="{EEFF14DB-C4CA-4BA3-A99A-AAA92D922757}">
      <dgm:prSet/>
      <dgm:spPr/>
      <dgm:t>
        <a:bodyPr/>
        <a:lstStyle/>
        <a:p>
          <a:endParaRPr lang="ru-RU"/>
        </a:p>
      </dgm:t>
    </dgm:pt>
    <dgm:pt modelId="{9EEB33F3-5F8A-4441-99B8-876CC0020075}">
      <dgm:prSet phldrT="[Текст]"/>
      <dgm:spPr/>
      <dgm:t>
        <a:bodyPr/>
        <a:lstStyle/>
        <a:p>
          <a:r>
            <a:rPr lang="ru-RU" b="1" dirty="0" smtClean="0"/>
            <a:t>удерживает</a:t>
          </a:r>
          <a:endParaRPr lang="ru-RU" b="1" dirty="0"/>
        </a:p>
      </dgm:t>
    </dgm:pt>
    <dgm:pt modelId="{29CE0F8C-2AC2-4277-ACE2-1A96E90D4D29}" type="parTrans" cxnId="{88BF8D3E-CCCF-4EF2-B8AF-4AA2EAE9F46F}">
      <dgm:prSet/>
      <dgm:spPr/>
    </dgm:pt>
    <dgm:pt modelId="{B7AC5EE5-EA94-4CFB-8F1D-671C5986CAA5}" type="sibTrans" cxnId="{88BF8D3E-CCCF-4EF2-B8AF-4AA2EAE9F46F}">
      <dgm:prSet/>
      <dgm:spPr/>
    </dgm:pt>
    <dgm:pt modelId="{F55F89CD-AC89-45C6-BEA1-D9B6A925C374}">
      <dgm:prSet phldrT="[Текст]"/>
      <dgm:spPr/>
      <dgm:t>
        <a:bodyPr/>
        <a:lstStyle/>
        <a:p>
          <a:r>
            <a:rPr lang="ru-RU" b="1" dirty="0" smtClean="0"/>
            <a:t>исправляет</a:t>
          </a:r>
          <a:endParaRPr lang="ru-RU" b="1" dirty="0"/>
        </a:p>
      </dgm:t>
    </dgm:pt>
    <dgm:pt modelId="{01FC8BFB-4129-4848-8554-D948B0FA7B66}" type="parTrans" cxnId="{EFBF54D7-305C-458A-A0D1-9108A1D90867}">
      <dgm:prSet/>
      <dgm:spPr/>
    </dgm:pt>
    <dgm:pt modelId="{CF634B1F-A9CB-409B-8270-380FB53E5F5A}" type="sibTrans" cxnId="{EFBF54D7-305C-458A-A0D1-9108A1D90867}">
      <dgm:prSet/>
      <dgm:spPr/>
    </dgm:pt>
    <dgm:pt modelId="{585EDEDE-ED2B-4122-8FBB-A9C0D4C89C92}" type="pres">
      <dgm:prSet presAssocID="{E5972CBC-666A-4173-8022-8DC6AE2B2D0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E5A952-7443-4EFC-9571-308DD191FA56}" type="pres">
      <dgm:prSet presAssocID="{8AF55BC2-D4FB-4961-8820-F3813D5FE62C}" presName="circle1" presStyleLbl="node1" presStyleIdx="0" presStyleCnt="3"/>
      <dgm:spPr/>
    </dgm:pt>
    <dgm:pt modelId="{FEBB4579-2598-41F3-82B6-48D6B8B92381}" type="pres">
      <dgm:prSet presAssocID="{8AF55BC2-D4FB-4961-8820-F3813D5FE62C}" presName="space" presStyleCnt="0"/>
      <dgm:spPr/>
    </dgm:pt>
    <dgm:pt modelId="{0A7343DB-9160-4F78-8A02-AB006AF73337}" type="pres">
      <dgm:prSet presAssocID="{8AF55BC2-D4FB-4961-8820-F3813D5FE62C}" presName="rect1" presStyleLbl="alignAcc1" presStyleIdx="0" presStyleCnt="3"/>
      <dgm:spPr/>
      <dgm:t>
        <a:bodyPr/>
        <a:lstStyle/>
        <a:p>
          <a:endParaRPr lang="ru-RU"/>
        </a:p>
      </dgm:t>
    </dgm:pt>
    <dgm:pt modelId="{02D6DEBB-2399-4651-AC9F-361EE0C4C53D}" type="pres">
      <dgm:prSet presAssocID="{42B63B9E-06BF-4515-B24A-C88D0A16D7DD}" presName="vertSpace2" presStyleLbl="node1" presStyleIdx="0" presStyleCnt="3"/>
      <dgm:spPr/>
    </dgm:pt>
    <dgm:pt modelId="{BF21559E-D3E5-4646-B893-71E9DE24A5EE}" type="pres">
      <dgm:prSet presAssocID="{42B63B9E-06BF-4515-B24A-C88D0A16D7DD}" presName="circle2" presStyleLbl="node1" presStyleIdx="1" presStyleCnt="3"/>
      <dgm:spPr/>
    </dgm:pt>
    <dgm:pt modelId="{F7C0C68A-616C-42BB-90DC-8AE0DA1EE444}" type="pres">
      <dgm:prSet presAssocID="{42B63B9E-06BF-4515-B24A-C88D0A16D7DD}" presName="rect2" presStyleLbl="alignAcc1" presStyleIdx="1" presStyleCnt="3"/>
      <dgm:spPr/>
      <dgm:t>
        <a:bodyPr/>
        <a:lstStyle/>
        <a:p>
          <a:endParaRPr lang="ru-RU"/>
        </a:p>
      </dgm:t>
    </dgm:pt>
    <dgm:pt modelId="{D033131A-88F3-4811-BC7D-752262B55E02}" type="pres">
      <dgm:prSet presAssocID="{A0A443B7-D95D-4B74-9152-D8BE30D08112}" presName="vertSpace3" presStyleLbl="node1" presStyleIdx="1" presStyleCnt="3"/>
      <dgm:spPr/>
    </dgm:pt>
    <dgm:pt modelId="{89F335C4-275F-46D9-AA9E-A1E98B547D05}" type="pres">
      <dgm:prSet presAssocID="{A0A443B7-D95D-4B74-9152-D8BE30D08112}" presName="circle3" presStyleLbl="node1" presStyleIdx="2" presStyleCnt="3"/>
      <dgm:spPr/>
    </dgm:pt>
    <dgm:pt modelId="{221C7D13-B801-4710-9C45-E936D958BA9E}" type="pres">
      <dgm:prSet presAssocID="{A0A443B7-D95D-4B74-9152-D8BE30D08112}" presName="rect3" presStyleLbl="alignAcc1" presStyleIdx="2" presStyleCnt="3"/>
      <dgm:spPr/>
      <dgm:t>
        <a:bodyPr/>
        <a:lstStyle/>
        <a:p>
          <a:endParaRPr lang="ru-RU"/>
        </a:p>
      </dgm:t>
    </dgm:pt>
    <dgm:pt modelId="{D983F3AA-9E34-461B-975F-98BF000AF41D}" type="pres">
      <dgm:prSet presAssocID="{8AF55BC2-D4FB-4961-8820-F3813D5FE62C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F91388-B2E9-495A-A395-1473D128E6D9}" type="pres">
      <dgm:prSet presAssocID="{8AF55BC2-D4FB-4961-8820-F3813D5FE62C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2CBE8-E804-43A1-95EC-400F49B7FAC6}" type="pres">
      <dgm:prSet presAssocID="{42B63B9E-06BF-4515-B24A-C88D0A16D7DD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F1FEC-4427-4A40-8EDE-FEA414B7E2AA}" type="pres">
      <dgm:prSet presAssocID="{42B63B9E-06BF-4515-B24A-C88D0A16D7DD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70F106-CB8A-4A5B-BA9F-14A141A771A0}" type="pres">
      <dgm:prSet presAssocID="{A0A443B7-D95D-4B74-9152-D8BE30D08112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37827F-94F8-4E4A-BAF8-CC6EAC6B56BF}" type="pres">
      <dgm:prSet presAssocID="{A0A443B7-D95D-4B74-9152-D8BE30D08112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90FE0F9-3A67-444E-80F9-C7A26CB04F2B}" type="presOf" srcId="{78BB0AF9-9DB4-46FF-AF1D-69CCDB1AFEEC}" destId="{4FBF1FEC-4427-4A40-8EDE-FEA414B7E2AA}" srcOrd="0" destOrd="1" presId="urn:microsoft.com/office/officeart/2005/8/layout/target3"/>
    <dgm:cxn modelId="{C89C3755-72DF-49F8-84FF-5BCD47ADF702}" type="presOf" srcId="{F55F89CD-AC89-45C6-BEA1-D9B6A925C374}" destId="{4937827F-94F8-4E4A-BAF8-CC6EAC6B56BF}" srcOrd="0" destOrd="2" presId="urn:microsoft.com/office/officeart/2005/8/layout/target3"/>
    <dgm:cxn modelId="{EEFF14DB-C4CA-4BA3-A99A-AAA92D922757}" srcId="{A0A443B7-D95D-4B74-9152-D8BE30D08112}" destId="{A0C6F594-5896-406F-A045-AF0097792EB3}" srcOrd="1" destOrd="0" parTransId="{857C2E6B-1D3B-491F-85B6-48EFD26B311C}" sibTransId="{C1997954-F8FD-4C4D-BE2A-1DC50196BD95}"/>
    <dgm:cxn modelId="{3C2FD05E-28D5-4F83-A905-695D9881E9EE}" type="presOf" srcId="{8AF55BC2-D4FB-4961-8820-F3813D5FE62C}" destId="{0A7343DB-9160-4F78-8A02-AB006AF73337}" srcOrd="0" destOrd="0" presId="urn:microsoft.com/office/officeart/2005/8/layout/target3"/>
    <dgm:cxn modelId="{EC7B0802-AB74-4BBB-A021-0DB244BAFABA}" type="presOf" srcId="{9EEB33F3-5F8A-4441-99B8-876CC0020075}" destId="{0BF91388-B2E9-495A-A395-1473D128E6D9}" srcOrd="0" destOrd="2" presId="urn:microsoft.com/office/officeart/2005/8/layout/target3"/>
    <dgm:cxn modelId="{2FED66C7-D4FF-4547-8EF3-4420CEA3B1D1}" type="presOf" srcId="{A0A443B7-D95D-4B74-9152-D8BE30D08112}" destId="{221C7D13-B801-4710-9C45-E936D958BA9E}" srcOrd="0" destOrd="0" presId="urn:microsoft.com/office/officeart/2005/8/layout/target3"/>
    <dgm:cxn modelId="{B6E1C936-4B53-4D0D-9E9A-731B3DB3163D}" type="presOf" srcId="{DD2A327B-F26D-4BB5-B520-5751A02814B1}" destId="{0BF91388-B2E9-495A-A395-1473D128E6D9}" srcOrd="0" destOrd="0" presId="urn:microsoft.com/office/officeart/2005/8/layout/target3"/>
    <dgm:cxn modelId="{CF4407F1-80DC-488A-B48B-DB13D0333349}" type="presOf" srcId="{42B63B9E-06BF-4515-B24A-C88D0A16D7DD}" destId="{1A12CBE8-E804-43A1-95EC-400F49B7FAC6}" srcOrd="1" destOrd="0" presId="urn:microsoft.com/office/officeart/2005/8/layout/target3"/>
    <dgm:cxn modelId="{584466FD-4D34-4F17-A8AD-1754C6D31094}" srcId="{8AF55BC2-D4FB-4961-8820-F3813D5FE62C}" destId="{DD2A327B-F26D-4BB5-B520-5751A02814B1}" srcOrd="0" destOrd="0" parTransId="{2293554C-A0DC-44A2-BC5D-5B1734A6E832}" sibTransId="{BB8831FC-E500-44BA-8D74-65A8E4F05206}"/>
    <dgm:cxn modelId="{CA0EA624-719C-4EBA-B138-DEF0021DA848}" type="presOf" srcId="{42B63B9E-06BF-4515-B24A-C88D0A16D7DD}" destId="{F7C0C68A-616C-42BB-90DC-8AE0DA1EE444}" srcOrd="0" destOrd="0" presId="urn:microsoft.com/office/officeart/2005/8/layout/target3"/>
    <dgm:cxn modelId="{9AB53790-6060-43A8-B2A7-D3FD36D57BFB}" type="presOf" srcId="{E5972CBC-666A-4173-8022-8DC6AE2B2D06}" destId="{585EDEDE-ED2B-4122-8FBB-A9C0D4C89C92}" srcOrd="0" destOrd="0" presId="urn:microsoft.com/office/officeart/2005/8/layout/target3"/>
    <dgm:cxn modelId="{A0E9128B-C46F-459B-B41F-6E05DC54BF89}" srcId="{A0A443B7-D95D-4B74-9152-D8BE30D08112}" destId="{22A34487-A3B7-4F1F-9694-0CE8EB88E717}" srcOrd="0" destOrd="0" parTransId="{21CA86CA-81D6-40ED-B7D4-E819F3F22951}" sibTransId="{13AA3660-720F-44B6-B863-C1FF04060661}"/>
    <dgm:cxn modelId="{E9D862F1-EC45-4D1F-BDE6-3417A1D917E2}" type="presOf" srcId="{A0C6F594-5896-406F-A045-AF0097792EB3}" destId="{4937827F-94F8-4E4A-BAF8-CC6EAC6B56BF}" srcOrd="0" destOrd="1" presId="urn:microsoft.com/office/officeart/2005/8/layout/target3"/>
    <dgm:cxn modelId="{2C3B9984-0F9F-443D-8E76-0E0CA76228A0}" srcId="{8AF55BC2-D4FB-4961-8820-F3813D5FE62C}" destId="{14B1F61E-BA75-4C2B-A510-E2A7A628D78B}" srcOrd="1" destOrd="0" parTransId="{CC052008-F1BC-4418-885F-D86681D2AA1F}" sibTransId="{97F29E2E-3069-411F-85AC-E5999BCAA2E5}"/>
    <dgm:cxn modelId="{46F167B6-ABE8-4CD6-8EFC-F1408C579252}" type="presOf" srcId="{14B1F61E-BA75-4C2B-A510-E2A7A628D78B}" destId="{0BF91388-B2E9-495A-A395-1473D128E6D9}" srcOrd="0" destOrd="1" presId="urn:microsoft.com/office/officeart/2005/8/layout/target3"/>
    <dgm:cxn modelId="{D35B7859-7352-46AB-AB25-BFB600C46C1D}" type="presOf" srcId="{73566A85-3EBD-45A6-98F0-C372F49632FA}" destId="{4FBF1FEC-4427-4A40-8EDE-FEA414B7E2AA}" srcOrd="0" destOrd="0" presId="urn:microsoft.com/office/officeart/2005/8/layout/target3"/>
    <dgm:cxn modelId="{BE3385ED-99F2-4359-8AD5-C164BF45778F}" srcId="{E5972CBC-666A-4173-8022-8DC6AE2B2D06}" destId="{42B63B9E-06BF-4515-B24A-C88D0A16D7DD}" srcOrd="1" destOrd="0" parTransId="{0BCE32CD-E066-4496-AA38-F984165E7037}" sibTransId="{3D911485-9556-459E-8CC3-AD90A24E5F1C}"/>
    <dgm:cxn modelId="{12079AD2-6F30-4C32-B50C-685C97DD4863}" srcId="{E5972CBC-666A-4173-8022-8DC6AE2B2D06}" destId="{A0A443B7-D95D-4B74-9152-D8BE30D08112}" srcOrd="2" destOrd="0" parTransId="{A21F574C-E1CC-4E83-BA7E-F31993F0167A}" sibTransId="{E401B4BE-50E1-484B-941F-90711051171F}"/>
    <dgm:cxn modelId="{5A56DBB8-46D7-4EFE-B4C7-5EAA75A11482}" type="presOf" srcId="{8AF55BC2-D4FB-4961-8820-F3813D5FE62C}" destId="{D983F3AA-9E34-461B-975F-98BF000AF41D}" srcOrd="1" destOrd="0" presId="urn:microsoft.com/office/officeart/2005/8/layout/target3"/>
    <dgm:cxn modelId="{98716F49-5406-4896-8E81-4454E206437A}" srcId="{E5972CBC-666A-4173-8022-8DC6AE2B2D06}" destId="{8AF55BC2-D4FB-4961-8820-F3813D5FE62C}" srcOrd="0" destOrd="0" parTransId="{AE6204F1-FABF-4970-AB28-4A34BC385B47}" sibTransId="{391E780F-0DFD-4AEB-BD89-CC55EDD0CD33}"/>
    <dgm:cxn modelId="{EFBBBAD0-B486-492B-8A6B-1D6947D8F9DB}" type="presOf" srcId="{A0A443B7-D95D-4B74-9152-D8BE30D08112}" destId="{D170F106-CB8A-4A5B-BA9F-14A141A771A0}" srcOrd="1" destOrd="0" presId="urn:microsoft.com/office/officeart/2005/8/layout/target3"/>
    <dgm:cxn modelId="{88BF8D3E-CCCF-4EF2-B8AF-4AA2EAE9F46F}" srcId="{8AF55BC2-D4FB-4961-8820-F3813D5FE62C}" destId="{9EEB33F3-5F8A-4441-99B8-876CC0020075}" srcOrd="2" destOrd="0" parTransId="{29CE0F8C-2AC2-4277-ACE2-1A96E90D4D29}" sibTransId="{B7AC5EE5-EA94-4CFB-8F1D-671C5986CAA5}"/>
    <dgm:cxn modelId="{EFBF54D7-305C-458A-A0D1-9108A1D90867}" srcId="{A0A443B7-D95D-4B74-9152-D8BE30D08112}" destId="{F55F89CD-AC89-45C6-BEA1-D9B6A925C374}" srcOrd="2" destOrd="0" parTransId="{01FC8BFB-4129-4848-8554-D948B0FA7B66}" sibTransId="{CF634B1F-A9CB-409B-8270-380FB53E5F5A}"/>
    <dgm:cxn modelId="{88549B59-8FAE-4AB2-BCB6-DAF8B0681C94}" srcId="{42B63B9E-06BF-4515-B24A-C88D0A16D7DD}" destId="{78BB0AF9-9DB4-46FF-AF1D-69CCDB1AFEEC}" srcOrd="1" destOrd="0" parTransId="{84BC9EE3-7A84-4F21-B9A2-20126373B94B}" sibTransId="{007127E4-38BF-4974-A658-7FFD64B990B5}"/>
    <dgm:cxn modelId="{3E98CDF6-5BA8-4770-81D5-00B47DE066C6}" type="presOf" srcId="{22A34487-A3B7-4F1F-9694-0CE8EB88E717}" destId="{4937827F-94F8-4E4A-BAF8-CC6EAC6B56BF}" srcOrd="0" destOrd="0" presId="urn:microsoft.com/office/officeart/2005/8/layout/target3"/>
    <dgm:cxn modelId="{D456A2A2-D406-4ED4-B604-1AB53A173837}" srcId="{42B63B9E-06BF-4515-B24A-C88D0A16D7DD}" destId="{73566A85-3EBD-45A6-98F0-C372F49632FA}" srcOrd="0" destOrd="0" parTransId="{173835C1-0059-43AF-981C-253D73A744AC}" sibTransId="{81CCDFEC-3CD5-4C6D-B0C2-D35B24C8E95F}"/>
    <dgm:cxn modelId="{120B3AC5-49A5-4B80-A45C-B918108A686A}" type="presParOf" srcId="{585EDEDE-ED2B-4122-8FBB-A9C0D4C89C92}" destId="{4EE5A952-7443-4EFC-9571-308DD191FA56}" srcOrd="0" destOrd="0" presId="urn:microsoft.com/office/officeart/2005/8/layout/target3"/>
    <dgm:cxn modelId="{A3BC1C0F-4DD7-4023-8979-893E334BB376}" type="presParOf" srcId="{585EDEDE-ED2B-4122-8FBB-A9C0D4C89C92}" destId="{FEBB4579-2598-41F3-82B6-48D6B8B92381}" srcOrd="1" destOrd="0" presId="urn:microsoft.com/office/officeart/2005/8/layout/target3"/>
    <dgm:cxn modelId="{ACD1D76A-39AE-4176-A014-7D2AB629B721}" type="presParOf" srcId="{585EDEDE-ED2B-4122-8FBB-A9C0D4C89C92}" destId="{0A7343DB-9160-4F78-8A02-AB006AF73337}" srcOrd="2" destOrd="0" presId="urn:microsoft.com/office/officeart/2005/8/layout/target3"/>
    <dgm:cxn modelId="{9C11D8B1-6D9F-4977-9E56-D72FBCE001A1}" type="presParOf" srcId="{585EDEDE-ED2B-4122-8FBB-A9C0D4C89C92}" destId="{02D6DEBB-2399-4651-AC9F-361EE0C4C53D}" srcOrd="3" destOrd="0" presId="urn:microsoft.com/office/officeart/2005/8/layout/target3"/>
    <dgm:cxn modelId="{8196CDD4-8715-470A-A9E4-2B6DF893A849}" type="presParOf" srcId="{585EDEDE-ED2B-4122-8FBB-A9C0D4C89C92}" destId="{BF21559E-D3E5-4646-B893-71E9DE24A5EE}" srcOrd="4" destOrd="0" presId="urn:microsoft.com/office/officeart/2005/8/layout/target3"/>
    <dgm:cxn modelId="{F6C38BFF-F612-49ED-95AB-425E5A0A6B64}" type="presParOf" srcId="{585EDEDE-ED2B-4122-8FBB-A9C0D4C89C92}" destId="{F7C0C68A-616C-42BB-90DC-8AE0DA1EE444}" srcOrd="5" destOrd="0" presId="urn:microsoft.com/office/officeart/2005/8/layout/target3"/>
    <dgm:cxn modelId="{45EDB251-C7F8-4762-A54F-7CBE2601DFA6}" type="presParOf" srcId="{585EDEDE-ED2B-4122-8FBB-A9C0D4C89C92}" destId="{D033131A-88F3-4811-BC7D-752262B55E02}" srcOrd="6" destOrd="0" presId="urn:microsoft.com/office/officeart/2005/8/layout/target3"/>
    <dgm:cxn modelId="{659973AB-E3DC-4A3F-85C3-3312F4AFB560}" type="presParOf" srcId="{585EDEDE-ED2B-4122-8FBB-A9C0D4C89C92}" destId="{89F335C4-275F-46D9-AA9E-A1E98B547D05}" srcOrd="7" destOrd="0" presId="urn:microsoft.com/office/officeart/2005/8/layout/target3"/>
    <dgm:cxn modelId="{69C69F50-7FE8-49AC-B5A8-B20DAE2689F6}" type="presParOf" srcId="{585EDEDE-ED2B-4122-8FBB-A9C0D4C89C92}" destId="{221C7D13-B801-4710-9C45-E936D958BA9E}" srcOrd="8" destOrd="0" presId="urn:microsoft.com/office/officeart/2005/8/layout/target3"/>
    <dgm:cxn modelId="{45178AE6-0A97-41BE-833F-937A8EC502C9}" type="presParOf" srcId="{585EDEDE-ED2B-4122-8FBB-A9C0D4C89C92}" destId="{D983F3AA-9E34-461B-975F-98BF000AF41D}" srcOrd="9" destOrd="0" presId="urn:microsoft.com/office/officeart/2005/8/layout/target3"/>
    <dgm:cxn modelId="{85F4E87D-8A82-458C-B29B-13C5597C0B92}" type="presParOf" srcId="{585EDEDE-ED2B-4122-8FBB-A9C0D4C89C92}" destId="{0BF91388-B2E9-495A-A395-1473D128E6D9}" srcOrd="10" destOrd="0" presId="urn:microsoft.com/office/officeart/2005/8/layout/target3"/>
    <dgm:cxn modelId="{D8596892-B2D1-4B60-B8D0-560B94002554}" type="presParOf" srcId="{585EDEDE-ED2B-4122-8FBB-A9C0D4C89C92}" destId="{1A12CBE8-E804-43A1-95EC-400F49B7FAC6}" srcOrd="11" destOrd="0" presId="urn:microsoft.com/office/officeart/2005/8/layout/target3"/>
    <dgm:cxn modelId="{C5EA91E1-A4DF-42EA-A64A-723CD1C6961C}" type="presParOf" srcId="{585EDEDE-ED2B-4122-8FBB-A9C0D4C89C92}" destId="{4FBF1FEC-4427-4A40-8EDE-FEA414B7E2AA}" srcOrd="12" destOrd="0" presId="urn:microsoft.com/office/officeart/2005/8/layout/target3"/>
    <dgm:cxn modelId="{F2D12A8C-270D-4007-BC50-55C49880231E}" type="presParOf" srcId="{585EDEDE-ED2B-4122-8FBB-A9C0D4C89C92}" destId="{D170F106-CB8A-4A5B-BA9F-14A141A771A0}" srcOrd="13" destOrd="0" presId="urn:microsoft.com/office/officeart/2005/8/layout/target3"/>
    <dgm:cxn modelId="{05FDAB71-8457-453A-B67A-8EEFD1E271BD}" type="presParOf" srcId="{585EDEDE-ED2B-4122-8FBB-A9C0D4C89C92}" destId="{4937827F-94F8-4E4A-BAF8-CC6EAC6B56BF}" srcOrd="14" destOrd="0" presId="urn:microsoft.com/office/officeart/2005/8/layout/target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26B430-7AC4-4B5F-AA6B-6ECBEED4FDF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C503BC5-7A23-4D47-B085-A3B67A952C38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Учитель знакомится с приемом</a:t>
          </a:r>
          <a:endParaRPr lang="ru-RU" sz="2800" b="1" dirty="0">
            <a:solidFill>
              <a:schemeClr val="bg1"/>
            </a:solidFill>
          </a:endParaRPr>
        </a:p>
      </dgm:t>
    </dgm:pt>
    <dgm:pt modelId="{900069EB-F919-4FE9-9D08-1742B033F826}" type="parTrans" cxnId="{FF8B63E9-FA65-4051-950D-A3EE599031B8}">
      <dgm:prSet/>
      <dgm:spPr/>
      <dgm:t>
        <a:bodyPr/>
        <a:lstStyle/>
        <a:p>
          <a:endParaRPr lang="ru-RU"/>
        </a:p>
      </dgm:t>
    </dgm:pt>
    <dgm:pt modelId="{6185DBCA-A005-4D33-A0BD-6A867B52236B}" type="sibTrans" cxnId="{FF8B63E9-FA65-4051-950D-A3EE599031B8}">
      <dgm:prSet/>
      <dgm:spPr/>
      <dgm:t>
        <a:bodyPr/>
        <a:lstStyle/>
        <a:p>
          <a:endParaRPr lang="ru-RU"/>
        </a:p>
      </dgm:t>
    </dgm:pt>
    <dgm:pt modelId="{D35F1AB8-8319-4DFF-B1DA-E00A65607C0C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Учитель применяет прием</a:t>
          </a:r>
          <a:endParaRPr lang="ru-RU" sz="2800" b="1" dirty="0">
            <a:solidFill>
              <a:schemeClr val="bg1"/>
            </a:solidFill>
          </a:endParaRPr>
        </a:p>
      </dgm:t>
    </dgm:pt>
    <dgm:pt modelId="{E53CE3D7-6482-4A4D-9D03-EC31C1E4E50A}" type="parTrans" cxnId="{53F64500-E3CF-4E67-A041-8A81189BF6FB}">
      <dgm:prSet/>
      <dgm:spPr/>
      <dgm:t>
        <a:bodyPr/>
        <a:lstStyle/>
        <a:p>
          <a:endParaRPr lang="ru-RU"/>
        </a:p>
      </dgm:t>
    </dgm:pt>
    <dgm:pt modelId="{89D65042-53C6-4139-B843-3ACF7AED679F}" type="sibTrans" cxnId="{53F64500-E3CF-4E67-A041-8A81189BF6FB}">
      <dgm:prSet/>
      <dgm:spPr/>
      <dgm:t>
        <a:bodyPr/>
        <a:lstStyle/>
        <a:p>
          <a:endParaRPr lang="ru-RU"/>
        </a:p>
      </dgm:t>
    </dgm:pt>
    <dgm:pt modelId="{5FC69F4F-3705-46F8-BF69-E5920DF5AA0F}">
      <dgm:prSet phldrT="[Текст]" custT="1"/>
      <dgm:spPr/>
      <dgm:t>
        <a:bodyPr/>
        <a:lstStyle/>
        <a:p>
          <a:r>
            <a:rPr lang="ru-RU" sz="2800" b="1" dirty="0" smtClean="0">
              <a:solidFill>
                <a:schemeClr val="bg1"/>
              </a:solidFill>
            </a:rPr>
            <a:t>Учитель творчески интерпретирует прием</a:t>
          </a:r>
          <a:endParaRPr lang="ru-RU" sz="2800" b="1" dirty="0">
            <a:solidFill>
              <a:schemeClr val="bg1"/>
            </a:solidFill>
          </a:endParaRPr>
        </a:p>
      </dgm:t>
    </dgm:pt>
    <dgm:pt modelId="{0297D5E9-9386-4A9A-9478-9138A505C9EA}" type="parTrans" cxnId="{7A74CDCF-A5EF-40AF-9F91-ECFDAFCDBF11}">
      <dgm:prSet/>
      <dgm:spPr/>
      <dgm:t>
        <a:bodyPr/>
        <a:lstStyle/>
        <a:p>
          <a:endParaRPr lang="ru-RU"/>
        </a:p>
      </dgm:t>
    </dgm:pt>
    <dgm:pt modelId="{CF45F0F9-AE05-4687-A495-1C9007BDEE09}" type="sibTrans" cxnId="{7A74CDCF-A5EF-40AF-9F91-ECFDAFCDBF11}">
      <dgm:prSet/>
      <dgm:spPr/>
      <dgm:t>
        <a:bodyPr/>
        <a:lstStyle/>
        <a:p>
          <a:endParaRPr lang="ru-RU"/>
        </a:p>
      </dgm:t>
    </dgm:pt>
    <dgm:pt modelId="{5DF70859-CC77-4A76-867C-859340487FEE}">
      <dgm:prSet phldrT="[Текст]" custT="1"/>
      <dgm:spPr/>
      <dgm:t>
        <a:bodyPr/>
        <a:lstStyle/>
        <a:p>
          <a:r>
            <a:rPr lang="ru-RU" sz="3200" b="1" dirty="0" smtClean="0">
              <a:solidFill>
                <a:schemeClr val="bg1"/>
              </a:solidFill>
            </a:rPr>
            <a:t>«Методический конструктор»</a:t>
          </a:r>
          <a:endParaRPr lang="ru-RU" sz="3200" b="1" dirty="0">
            <a:solidFill>
              <a:schemeClr val="bg1"/>
            </a:solidFill>
          </a:endParaRPr>
        </a:p>
      </dgm:t>
    </dgm:pt>
    <dgm:pt modelId="{9EF4073B-B963-44AD-9026-9ADE8377A787}" type="parTrans" cxnId="{649A483A-B666-468D-898E-A60F5A131CB3}">
      <dgm:prSet/>
      <dgm:spPr/>
      <dgm:t>
        <a:bodyPr/>
        <a:lstStyle/>
        <a:p>
          <a:endParaRPr lang="ru-RU"/>
        </a:p>
      </dgm:t>
    </dgm:pt>
    <dgm:pt modelId="{0B82E141-B5CA-4A0C-91D3-4F4606FD90DD}" type="sibTrans" cxnId="{649A483A-B666-468D-898E-A60F5A131CB3}">
      <dgm:prSet/>
      <dgm:spPr/>
      <dgm:t>
        <a:bodyPr/>
        <a:lstStyle/>
        <a:p>
          <a:endParaRPr lang="ru-RU"/>
        </a:p>
      </dgm:t>
    </dgm:pt>
    <dgm:pt modelId="{D896C870-81E4-4B58-ADD8-CA0801CEE51F}" type="pres">
      <dgm:prSet presAssocID="{A126B430-7AC4-4B5F-AA6B-6ECBEED4FDF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149FF6-B252-4283-A2BA-7F9AD76FBC19}" type="pres">
      <dgm:prSet presAssocID="{BC503BC5-7A23-4D47-B085-A3B67A952C38}" presName="node" presStyleLbl="node1" presStyleIdx="0" presStyleCnt="4" custScaleX="152959" custScaleY="114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67355C-3B11-4367-9A6F-DE3CEC64BCA9}" type="pres">
      <dgm:prSet presAssocID="{BC503BC5-7A23-4D47-B085-A3B67A952C38}" presName="spNode" presStyleCnt="0"/>
      <dgm:spPr/>
    </dgm:pt>
    <dgm:pt modelId="{73EDB53C-6693-4C4D-9BA8-22609C293052}" type="pres">
      <dgm:prSet presAssocID="{6185DBCA-A005-4D33-A0BD-6A867B52236B}" presName="sibTrans" presStyleLbl="sibTrans1D1" presStyleIdx="0" presStyleCnt="4"/>
      <dgm:spPr/>
      <dgm:t>
        <a:bodyPr/>
        <a:lstStyle/>
        <a:p>
          <a:endParaRPr lang="ru-RU"/>
        </a:p>
      </dgm:t>
    </dgm:pt>
    <dgm:pt modelId="{4EECE4DA-97D2-4A6C-9DC4-5582E3E620F8}" type="pres">
      <dgm:prSet presAssocID="{D35F1AB8-8319-4DFF-B1DA-E00A65607C0C}" presName="node" presStyleLbl="node1" presStyleIdx="1" presStyleCnt="4" custScaleX="167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697A8-5F7A-49F6-A865-63639DDC2C90}" type="pres">
      <dgm:prSet presAssocID="{D35F1AB8-8319-4DFF-B1DA-E00A65607C0C}" presName="spNode" presStyleCnt="0"/>
      <dgm:spPr/>
    </dgm:pt>
    <dgm:pt modelId="{496DD2BD-1472-4875-9A24-E0CA3632D7D3}" type="pres">
      <dgm:prSet presAssocID="{89D65042-53C6-4139-B843-3ACF7AED679F}" presName="sibTrans" presStyleLbl="sibTrans1D1" presStyleIdx="1" presStyleCnt="4"/>
      <dgm:spPr/>
      <dgm:t>
        <a:bodyPr/>
        <a:lstStyle/>
        <a:p>
          <a:endParaRPr lang="ru-RU"/>
        </a:p>
      </dgm:t>
    </dgm:pt>
    <dgm:pt modelId="{67B25CD1-3F7F-4352-969E-A1E623C4A90F}" type="pres">
      <dgm:prSet presAssocID="{5FC69F4F-3705-46F8-BF69-E5920DF5AA0F}" presName="node" presStyleLbl="node1" presStyleIdx="2" presStyleCnt="4" custScaleX="198837" custScaleY="1440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32A088-3C32-4BD1-8278-A87D6C2CC785}" type="pres">
      <dgm:prSet presAssocID="{5FC69F4F-3705-46F8-BF69-E5920DF5AA0F}" presName="spNode" presStyleCnt="0"/>
      <dgm:spPr/>
    </dgm:pt>
    <dgm:pt modelId="{C3CD7ACE-B0D0-4690-B6B1-DF06BE578EEC}" type="pres">
      <dgm:prSet presAssocID="{CF45F0F9-AE05-4687-A495-1C9007BDEE09}" presName="sibTrans" presStyleLbl="sibTrans1D1" presStyleIdx="2" presStyleCnt="4"/>
      <dgm:spPr/>
      <dgm:t>
        <a:bodyPr/>
        <a:lstStyle/>
        <a:p>
          <a:endParaRPr lang="ru-RU"/>
        </a:p>
      </dgm:t>
    </dgm:pt>
    <dgm:pt modelId="{A5F85C32-68E3-4CAD-805C-C10BE850DB17}" type="pres">
      <dgm:prSet presAssocID="{5DF70859-CC77-4A76-867C-859340487FEE}" presName="node" presStyleLbl="node1" presStyleIdx="3" presStyleCnt="4" custScaleX="193679" custRadScaleRad="116610" custRadScaleInc="24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F3F800-F5BF-45A1-BDC4-5B5565EE3CB7}" type="pres">
      <dgm:prSet presAssocID="{5DF70859-CC77-4A76-867C-859340487FEE}" presName="spNode" presStyleCnt="0"/>
      <dgm:spPr/>
    </dgm:pt>
    <dgm:pt modelId="{652965B5-83E5-4BDB-923A-3DC4FBD474C2}" type="pres">
      <dgm:prSet presAssocID="{0B82E141-B5CA-4A0C-91D3-4F4606FD90DD}" presName="sibTrans" presStyleLbl="sibTrans1D1" presStyleIdx="3" presStyleCnt="4"/>
      <dgm:spPr/>
      <dgm:t>
        <a:bodyPr/>
        <a:lstStyle/>
        <a:p>
          <a:endParaRPr lang="ru-RU"/>
        </a:p>
      </dgm:t>
    </dgm:pt>
  </dgm:ptLst>
  <dgm:cxnLst>
    <dgm:cxn modelId="{6D1CD72F-DF28-4E60-985C-45000683BC96}" type="presOf" srcId="{D35F1AB8-8319-4DFF-B1DA-E00A65607C0C}" destId="{4EECE4DA-97D2-4A6C-9DC4-5582E3E620F8}" srcOrd="0" destOrd="0" presId="urn:microsoft.com/office/officeart/2005/8/layout/cycle5"/>
    <dgm:cxn modelId="{8E29A59F-6E3A-469A-9656-16A26FC63415}" type="presOf" srcId="{A126B430-7AC4-4B5F-AA6B-6ECBEED4FDF9}" destId="{D896C870-81E4-4B58-ADD8-CA0801CEE51F}" srcOrd="0" destOrd="0" presId="urn:microsoft.com/office/officeart/2005/8/layout/cycle5"/>
    <dgm:cxn modelId="{81B091B8-5BD4-41DD-BA92-61D63104CEBA}" type="presOf" srcId="{BC503BC5-7A23-4D47-B085-A3B67A952C38}" destId="{C2149FF6-B252-4283-A2BA-7F9AD76FBC19}" srcOrd="0" destOrd="0" presId="urn:microsoft.com/office/officeart/2005/8/layout/cycle5"/>
    <dgm:cxn modelId="{7A74CDCF-A5EF-40AF-9F91-ECFDAFCDBF11}" srcId="{A126B430-7AC4-4B5F-AA6B-6ECBEED4FDF9}" destId="{5FC69F4F-3705-46F8-BF69-E5920DF5AA0F}" srcOrd="2" destOrd="0" parTransId="{0297D5E9-9386-4A9A-9478-9138A505C9EA}" sibTransId="{CF45F0F9-AE05-4687-A495-1C9007BDEE09}"/>
    <dgm:cxn modelId="{C6B70EF2-D900-4E2F-945A-46821B7635C1}" type="presOf" srcId="{0B82E141-B5CA-4A0C-91D3-4F4606FD90DD}" destId="{652965B5-83E5-4BDB-923A-3DC4FBD474C2}" srcOrd="0" destOrd="0" presId="urn:microsoft.com/office/officeart/2005/8/layout/cycle5"/>
    <dgm:cxn modelId="{1F168E5A-3C20-4B1F-BB36-D003966DB433}" type="presOf" srcId="{6185DBCA-A005-4D33-A0BD-6A867B52236B}" destId="{73EDB53C-6693-4C4D-9BA8-22609C293052}" srcOrd="0" destOrd="0" presId="urn:microsoft.com/office/officeart/2005/8/layout/cycle5"/>
    <dgm:cxn modelId="{649A483A-B666-468D-898E-A60F5A131CB3}" srcId="{A126B430-7AC4-4B5F-AA6B-6ECBEED4FDF9}" destId="{5DF70859-CC77-4A76-867C-859340487FEE}" srcOrd="3" destOrd="0" parTransId="{9EF4073B-B963-44AD-9026-9ADE8377A787}" sibTransId="{0B82E141-B5CA-4A0C-91D3-4F4606FD90DD}"/>
    <dgm:cxn modelId="{18F178AC-3E16-45C7-BC8B-6C688F423B35}" type="presOf" srcId="{5FC69F4F-3705-46F8-BF69-E5920DF5AA0F}" destId="{67B25CD1-3F7F-4352-969E-A1E623C4A90F}" srcOrd="0" destOrd="0" presId="urn:microsoft.com/office/officeart/2005/8/layout/cycle5"/>
    <dgm:cxn modelId="{B5672D44-1ED6-4091-B244-AA4B2DC8B996}" type="presOf" srcId="{89D65042-53C6-4139-B843-3ACF7AED679F}" destId="{496DD2BD-1472-4875-9A24-E0CA3632D7D3}" srcOrd="0" destOrd="0" presId="urn:microsoft.com/office/officeart/2005/8/layout/cycle5"/>
    <dgm:cxn modelId="{F77DEAEC-BF1F-41BD-922E-8A12D21E0237}" type="presOf" srcId="{5DF70859-CC77-4A76-867C-859340487FEE}" destId="{A5F85C32-68E3-4CAD-805C-C10BE850DB17}" srcOrd="0" destOrd="0" presId="urn:microsoft.com/office/officeart/2005/8/layout/cycle5"/>
    <dgm:cxn modelId="{A7F0961B-3E71-4865-9653-248AE47727E1}" type="presOf" srcId="{CF45F0F9-AE05-4687-A495-1C9007BDEE09}" destId="{C3CD7ACE-B0D0-4690-B6B1-DF06BE578EEC}" srcOrd="0" destOrd="0" presId="urn:microsoft.com/office/officeart/2005/8/layout/cycle5"/>
    <dgm:cxn modelId="{53F64500-E3CF-4E67-A041-8A81189BF6FB}" srcId="{A126B430-7AC4-4B5F-AA6B-6ECBEED4FDF9}" destId="{D35F1AB8-8319-4DFF-B1DA-E00A65607C0C}" srcOrd="1" destOrd="0" parTransId="{E53CE3D7-6482-4A4D-9D03-EC31C1E4E50A}" sibTransId="{89D65042-53C6-4139-B843-3ACF7AED679F}"/>
    <dgm:cxn modelId="{FF8B63E9-FA65-4051-950D-A3EE599031B8}" srcId="{A126B430-7AC4-4B5F-AA6B-6ECBEED4FDF9}" destId="{BC503BC5-7A23-4D47-B085-A3B67A952C38}" srcOrd="0" destOrd="0" parTransId="{900069EB-F919-4FE9-9D08-1742B033F826}" sibTransId="{6185DBCA-A005-4D33-A0BD-6A867B52236B}"/>
    <dgm:cxn modelId="{5CF8275F-C6A6-4683-B145-18A57BD54E2C}" type="presParOf" srcId="{D896C870-81E4-4B58-ADD8-CA0801CEE51F}" destId="{C2149FF6-B252-4283-A2BA-7F9AD76FBC19}" srcOrd="0" destOrd="0" presId="urn:microsoft.com/office/officeart/2005/8/layout/cycle5"/>
    <dgm:cxn modelId="{E82A1EE2-AF77-4086-80FA-8C644A595F20}" type="presParOf" srcId="{D896C870-81E4-4B58-ADD8-CA0801CEE51F}" destId="{9667355C-3B11-4367-9A6F-DE3CEC64BCA9}" srcOrd="1" destOrd="0" presId="urn:microsoft.com/office/officeart/2005/8/layout/cycle5"/>
    <dgm:cxn modelId="{BAEC4806-DEC4-41A0-8168-018A573089DF}" type="presParOf" srcId="{D896C870-81E4-4B58-ADD8-CA0801CEE51F}" destId="{73EDB53C-6693-4C4D-9BA8-22609C293052}" srcOrd="2" destOrd="0" presId="urn:microsoft.com/office/officeart/2005/8/layout/cycle5"/>
    <dgm:cxn modelId="{6A519402-39A4-433C-96A2-A23CDCB4E0B0}" type="presParOf" srcId="{D896C870-81E4-4B58-ADD8-CA0801CEE51F}" destId="{4EECE4DA-97D2-4A6C-9DC4-5582E3E620F8}" srcOrd="3" destOrd="0" presId="urn:microsoft.com/office/officeart/2005/8/layout/cycle5"/>
    <dgm:cxn modelId="{988EFE9A-0630-4C9B-81AF-B56D4B013E55}" type="presParOf" srcId="{D896C870-81E4-4B58-ADD8-CA0801CEE51F}" destId="{E84697A8-5F7A-49F6-A865-63639DDC2C90}" srcOrd="4" destOrd="0" presId="urn:microsoft.com/office/officeart/2005/8/layout/cycle5"/>
    <dgm:cxn modelId="{F06DD584-4025-4577-9147-0E7685D17902}" type="presParOf" srcId="{D896C870-81E4-4B58-ADD8-CA0801CEE51F}" destId="{496DD2BD-1472-4875-9A24-E0CA3632D7D3}" srcOrd="5" destOrd="0" presId="urn:microsoft.com/office/officeart/2005/8/layout/cycle5"/>
    <dgm:cxn modelId="{18659206-C7AB-4E88-A3A8-25E764A9A0C4}" type="presParOf" srcId="{D896C870-81E4-4B58-ADD8-CA0801CEE51F}" destId="{67B25CD1-3F7F-4352-969E-A1E623C4A90F}" srcOrd="6" destOrd="0" presId="urn:microsoft.com/office/officeart/2005/8/layout/cycle5"/>
    <dgm:cxn modelId="{1ADD47F5-DC27-4670-B011-DAF8B2306A45}" type="presParOf" srcId="{D896C870-81E4-4B58-ADD8-CA0801CEE51F}" destId="{6432A088-3C32-4BD1-8278-A87D6C2CC785}" srcOrd="7" destOrd="0" presId="urn:microsoft.com/office/officeart/2005/8/layout/cycle5"/>
    <dgm:cxn modelId="{60629E1F-E57D-4A18-A50A-9B6BF288155E}" type="presParOf" srcId="{D896C870-81E4-4B58-ADD8-CA0801CEE51F}" destId="{C3CD7ACE-B0D0-4690-B6B1-DF06BE578EEC}" srcOrd="8" destOrd="0" presId="urn:microsoft.com/office/officeart/2005/8/layout/cycle5"/>
    <dgm:cxn modelId="{CC4A4A47-1D96-4BD5-BC3C-4773F1AD9F5F}" type="presParOf" srcId="{D896C870-81E4-4B58-ADD8-CA0801CEE51F}" destId="{A5F85C32-68E3-4CAD-805C-C10BE850DB17}" srcOrd="9" destOrd="0" presId="urn:microsoft.com/office/officeart/2005/8/layout/cycle5"/>
    <dgm:cxn modelId="{37BF4A80-A7B7-4AAA-989B-11D145AE3403}" type="presParOf" srcId="{D896C870-81E4-4B58-ADD8-CA0801CEE51F}" destId="{42F3F800-F5BF-45A1-BDC4-5B5565EE3CB7}" srcOrd="10" destOrd="0" presId="urn:microsoft.com/office/officeart/2005/8/layout/cycle5"/>
    <dgm:cxn modelId="{C295CABA-B557-4DA6-84C3-B61E4DD1C8A4}" type="presParOf" srcId="{D896C870-81E4-4B58-ADD8-CA0801CEE51F}" destId="{652965B5-83E5-4BDB-923A-3DC4FBD474C2}" srcOrd="11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A63827C-72A2-40F1-BBE7-F9E79B7B59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6C2D30-36D5-4CF9-B6A5-115BF5619640}">
      <dgm:prSet phldrT="[Текст]" custT="1"/>
      <dgm:spPr/>
      <dgm:t>
        <a:bodyPr/>
        <a:lstStyle/>
        <a:p>
          <a:pPr algn="ctr"/>
          <a:r>
            <a:rPr lang="ru-RU" sz="3200" b="1" dirty="0" smtClean="0">
              <a:solidFill>
                <a:schemeClr val="bg1"/>
              </a:solidFill>
            </a:rPr>
            <a:t>Систематизировать богатый педагогический опыт</a:t>
          </a:r>
          <a:endParaRPr lang="ru-RU" sz="3200" b="1" dirty="0">
            <a:solidFill>
              <a:schemeClr val="bg1"/>
            </a:solidFill>
          </a:endParaRPr>
        </a:p>
      </dgm:t>
    </dgm:pt>
    <dgm:pt modelId="{07F6B310-A48F-4F50-9AAB-F75D5CC2CD10}" type="parTrans" cxnId="{E9E532C2-1C57-48C6-B9D2-2D057F650322}">
      <dgm:prSet/>
      <dgm:spPr/>
      <dgm:t>
        <a:bodyPr/>
        <a:lstStyle/>
        <a:p>
          <a:endParaRPr lang="ru-RU"/>
        </a:p>
      </dgm:t>
    </dgm:pt>
    <dgm:pt modelId="{AD0F08DE-2C26-4E5D-9E4A-DFE4C61DD77D}" type="sibTrans" cxnId="{E9E532C2-1C57-48C6-B9D2-2D057F650322}">
      <dgm:prSet/>
      <dgm:spPr/>
      <dgm:t>
        <a:bodyPr/>
        <a:lstStyle/>
        <a:p>
          <a:endParaRPr lang="ru-RU"/>
        </a:p>
      </dgm:t>
    </dgm:pt>
    <dgm:pt modelId="{13C82F9F-C6AE-4331-A351-7EB6329A0088}">
      <dgm:prSet phldrT="[Текст]" custT="1"/>
      <dgm:spPr/>
      <dgm:t>
        <a:bodyPr/>
        <a:lstStyle/>
        <a:p>
          <a:pPr algn="ctr"/>
          <a:r>
            <a:rPr lang="ru-RU" sz="3200" b="1" dirty="0" smtClean="0">
              <a:solidFill>
                <a:schemeClr val="bg1"/>
              </a:solidFill>
            </a:rPr>
            <a:t>«Поработать» на рабочую программу по предмету</a:t>
          </a:r>
          <a:endParaRPr lang="ru-RU" sz="3200" b="1" dirty="0">
            <a:solidFill>
              <a:schemeClr val="bg1"/>
            </a:solidFill>
          </a:endParaRPr>
        </a:p>
      </dgm:t>
    </dgm:pt>
    <dgm:pt modelId="{1AD6FBB2-A742-4560-ACE4-1A08896B4C6C}" type="parTrans" cxnId="{12BCE4A9-B731-4079-95BF-95420F7AC4B4}">
      <dgm:prSet/>
      <dgm:spPr/>
      <dgm:t>
        <a:bodyPr/>
        <a:lstStyle/>
        <a:p>
          <a:endParaRPr lang="ru-RU"/>
        </a:p>
      </dgm:t>
    </dgm:pt>
    <dgm:pt modelId="{6D6CBCC3-B845-494B-BEA8-B8850ABDA5C2}" type="sibTrans" cxnId="{12BCE4A9-B731-4079-95BF-95420F7AC4B4}">
      <dgm:prSet/>
      <dgm:spPr/>
      <dgm:t>
        <a:bodyPr/>
        <a:lstStyle/>
        <a:p>
          <a:endParaRPr lang="ru-RU"/>
        </a:p>
      </dgm:t>
    </dgm:pt>
    <dgm:pt modelId="{CFE888E1-B2EA-4591-8695-1839C1F415E8}">
      <dgm:prSet phldrT="[Текст]" custT="1"/>
      <dgm:spPr/>
      <dgm:t>
        <a:bodyPr/>
        <a:lstStyle/>
        <a:p>
          <a:pPr algn="ctr"/>
          <a:r>
            <a:rPr lang="ru-RU" sz="3200" b="1" dirty="0" smtClean="0">
              <a:solidFill>
                <a:schemeClr val="bg1"/>
              </a:solidFill>
            </a:rPr>
            <a:t>Поделиться «новостями» с педагогическим сообществом</a:t>
          </a:r>
          <a:endParaRPr lang="ru-RU" sz="3200" b="1" dirty="0">
            <a:solidFill>
              <a:schemeClr val="bg1"/>
            </a:solidFill>
          </a:endParaRPr>
        </a:p>
      </dgm:t>
    </dgm:pt>
    <dgm:pt modelId="{F21B86EF-A62C-4146-959B-986CA6118EE3}" type="parTrans" cxnId="{323D8AE6-E162-483E-B23E-6B829EE32650}">
      <dgm:prSet/>
      <dgm:spPr/>
      <dgm:t>
        <a:bodyPr/>
        <a:lstStyle/>
        <a:p>
          <a:endParaRPr lang="ru-RU"/>
        </a:p>
      </dgm:t>
    </dgm:pt>
    <dgm:pt modelId="{0B61B2D4-C37C-4748-8BC5-C4A40DEB8A4D}" type="sibTrans" cxnId="{323D8AE6-E162-483E-B23E-6B829EE32650}">
      <dgm:prSet/>
      <dgm:spPr/>
      <dgm:t>
        <a:bodyPr/>
        <a:lstStyle/>
        <a:p>
          <a:endParaRPr lang="ru-RU"/>
        </a:p>
      </dgm:t>
    </dgm:pt>
    <dgm:pt modelId="{89FE89C4-5A59-4EA6-BE87-1E9E9784D5BC}" type="pres">
      <dgm:prSet presAssocID="{1A63827C-72A2-40F1-BBE7-F9E79B7B59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975CA0C-4840-4649-9E8C-DCD7140AD4C2}" type="pres">
      <dgm:prSet presAssocID="{4F6C2D30-36D5-4CF9-B6A5-115BF5619640}" presName="parentLin" presStyleCnt="0"/>
      <dgm:spPr/>
    </dgm:pt>
    <dgm:pt modelId="{7FA1A6CE-5424-4FBF-BD79-5C1EE7D10C6B}" type="pres">
      <dgm:prSet presAssocID="{4F6C2D30-36D5-4CF9-B6A5-115BF561964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230CBE2C-F9DC-428F-B963-1B4141DE9D4F}" type="pres">
      <dgm:prSet presAssocID="{4F6C2D30-36D5-4CF9-B6A5-115BF5619640}" presName="parentText" presStyleLbl="node1" presStyleIdx="0" presStyleCnt="3" custScaleX="106324" custScaleY="1344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26F3A7-45CA-4FC9-BC71-0DCA12CA67FC}" type="pres">
      <dgm:prSet presAssocID="{4F6C2D30-36D5-4CF9-B6A5-115BF5619640}" presName="negativeSpace" presStyleCnt="0"/>
      <dgm:spPr/>
    </dgm:pt>
    <dgm:pt modelId="{371388D3-B283-4AB8-B2DE-0B3F73E0D9F3}" type="pres">
      <dgm:prSet presAssocID="{4F6C2D30-36D5-4CF9-B6A5-115BF5619640}" presName="childText" presStyleLbl="conFgAcc1" presStyleIdx="0" presStyleCnt="3">
        <dgm:presLayoutVars>
          <dgm:bulletEnabled val="1"/>
        </dgm:presLayoutVars>
      </dgm:prSet>
      <dgm:spPr/>
    </dgm:pt>
    <dgm:pt modelId="{D75FAA7D-13A2-4B14-AD81-A0A196B06332}" type="pres">
      <dgm:prSet presAssocID="{AD0F08DE-2C26-4E5D-9E4A-DFE4C61DD77D}" presName="spaceBetweenRectangles" presStyleCnt="0"/>
      <dgm:spPr/>
    </dgm:pt>
    <dgm:pt modelId="{52573325-86FD-4994-AC8A-364EE3B9CD41}" type="pres">
      <dgm:prSet presAssocID="{13C82F9F-C6AE-4331-A351-7EB6329A0088}" presName="parentLin" presStyleCnt="0"/>
      <dgm:spPr/>
    </dgm:pt>
    <dgm:pt modelId="{996A8DC2-032D-49AC-ACC4-FD8FA9599737}" type="pres">
      <dgm:prSet presAssocID="{13C82F9F-C6AE-4331-A351-7EB6329A008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F4103EC-8167-4000-A9B6-026B292D9374}" type="pres">
      <dgm:prSet presAssocID="{13C82F9F-C6AE-4331-A351-7EB6329A0088}" presName="parentText" presStyleLbl="node1" presStyleIdx="1" presStyleCnt="3" custScaleX="106324" custScaleY="1344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C8FE88-CD6C-47C2-AFF6-2644769AFFB2}" type="pres">
      <dgm:prSet presAssocID="{13C82F9F-C6AE-4331-A351-7EB6329A0088}" presName="negativeSpace" presStyleCnt="0"/>
      <dgm:spPr/>
    </dgm:pt>
    <dgm:pt modelId="{AD20EB0D-64ED-417E-9BE9-36F4F03638A6}" type="pres">
      <dgm:prSet presAssocID="{13C82F9F-C6AE-4331-A351-7EB6329A0088}" presName="childText" presStyleLbl="conFgAcc1" presStyleIdx="1" presStyleCnt="3">
        <dgm:presLayoutVars>
          <dgm:bulletEnabled val="1"/>
        </dgm:presLayoutVars>
      </dgm:prSet>
      <dgm:spPr/>
    </dgm:pt>
    <dgm:pt modelId="{62877004-5A1D-4CFD-83DB-C54573892687}" type="pres">
      <dgm:prSet presAssocID="{6D6CBCC3-B845-494B-BEA8-B8850ABDA5C2}" presName="spaceBetweenRectangles" presStyleCnt="0"/>
      <dgm:spPr/>
    </dgm:pt>
    <dgm:pt modelId="{878120FB-636C-4644-99E5-0C4B0BB2B2E5}" type="pres">
      <dgm:prSet presAssocID="{CFE888E1-B2EA-4591-8695-1839C1F415E8}" presName="parentLin" presStyleCnt="0"/>
      <dgm:spPr/>
    </dgm:pt>
    <dgm:pt modelId="{8C4094E4-9E03-4079-BFDD-C2E6A27329C2}" type="pres">
      <dgm:prSet presAssocID="{CFE888E1-B2EA-4591-8695-1839C1F415E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A34E1AA-1D50-449D-BB22-53394653E58F}" type="pres">
      <dgm:prSet presAssocID="{CFE888E1-B2EA-4591-8695-1839C1F415E8}" presName="parentText" presStyleLbl="node1" presStyleIdx="2" presStyleCnt="3" custScaleX="106324" custScaleY="1344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FF128E-3CC4-40EB-B23A-96F3F4F18F35}" type="pres">
      <dgm:prSet presAssocID="{CFE888E1-B2EA-4591-8695-1839C1F415E8}" presName="negativeSpace" presStyleCnt="0"/>
      <dgm:spPr/>
    </dgm:pt>
    <dgm:pt modelId="{93E2F009-F6C9-4E98-9804-31ABA232A619}" type="pres">
      <dgm:prSet presAssocID="{CFE888E1-B2EA-4591-8695-1839C1F415E8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176DB5C-437B-4846-9EB7-3ECAB6944D79}" type="presOf" srcId="{1A63827C-72A2-40F1-BBE7-F9E79B7B59A4}" destId="{89FE89C4-5A59-4EA6-BE87-1E9E9784D5BC}" srcOrd="0" destOrd="0" presId="urn:microsoft.com/office/officeart/2005/8/layout/list1"/>
    <dgm:cxn modelId="{58E2F5A2-17BD-42C2-8BF4-147CA413D2EB}" type="presOf" srcId="{CFE888E1-B2EA-4591-8695-1839C1F415E8}" destId="{8C4094E4-9E03-4079-BFDD-C2E6A27329C2}" srcOrd="0" destOrd="0" presId="urn:microsoft.com/office/officeart/2005/8/layout/list1"/>
    <dgm:cxn modelId="{12BCE4A9-B731-4079-95BF-95420F7AC4B4}" srcId="{1A63827C-72A2-40F1-BBE7-F9E79B7B59A4}" destId="{13C82F9F-C6AE-4331-A351-7EB6329A0088}" srcOrd="1" destOrd="0" parTransId="{1AD6FBB2-A742-4560-ACE4-1A08896B4C6C}" sibTransId="{6D6CBCC3-B845-494B-BEA8-B8850ABDA5C2}"/>
    <dgm:cxn modelId="{E9E532C2-1C57-48C6-B9D2-2D057F650322}" srcId="{1A63827C-72A2-40F1-BBE7-F9E79B7B59A4}" destId="{4F6C2D30-36D5-4CF9-B6A5-115BF5619640}" srcOrd="0" destOrd="0" parTransId="{07F6B310-A48F-4F50-9AAB-F75D5CC2CD10}" sibTransId="{AD0F08DE-2C26-4E5D-9E4A-DFE4C61DD77D}"/>
    <dgm:cxn modelId="{19F1354F-7820-46C8-8CFD-ED675FCBFE45}" type="presOf" srcId="{4F6C2D30-36D5-4CF9-B6A5-115BF5619640}" destId="{7FA1A6CE-5424-4FBF-BD79-5C1EE7D10C6B}" srcOrd="0" destOrd="0" presId="urn:microsoft.com/office/officeart/2005/8/layout/list1"/>
    <dgm:cxn modelId="{323D8AE6-E162-483E-B23E-6B829EE32650}" srcId="{1A63827C-72A2-40F1-BBE7-F9E79B7B59A4}" destId="{CFE888E1-B2EA-4591-8695-1839C1F415E8}" srcOrd="2" destOrd="0" parTransId="{F21B86EF-A62C-4146-959B-986CA6118EE3}" sibTransId="{0B61B2D4-C37C-4748-8BC5-C4A40DEB8A4D}"/>
    <dgm:cxn modelId="{ED635DF8-F8F1-4758-93E6-DD4C7A73C374}" type="presOf" srcId="{13C82F9F-C6AE-4331-A351-7EB6329A0088}" destId="{996A8DC2-032D-49AC-ACC4-FD8FA9599737}" srcOrd="0" destOrd="0" presId="urn:microsoft.com/office/officeart/2005/8/layout/list1"/>
    <dgm:cxn modelId="{E20EEB55-1252-4E9C-9FA3-E2DC3E05EAB6}" type="presOf" srcId="{4F6C2D30-36D5-4CF9-B6A5-115BF5619640}" destId="{230CBE2C-F9DC-428F-B963-1B4141DE9D4F}" srcOrd="1" destOrd="0" presId="urn:microsoft.com/office/officeart/2005/8/layout/list1"/>
    <dgm:cxn modelId="{EF9F2FD8-82A8-43AC-A965-F6738C29E496}" type="presOf" srcId="{CFE888E1-B2EA-4591-8695-1839C1F415E8}" destId="{BA34E1AA-1D50-449D-BB22-53394653E58F}" srcOrd="1" destOrd="0" presId="urn:microsoft.com/office/officeart/2005/8/layout/list1"/>
    <dgm:cxn modelId="{2880AD9F-2A77-4050-A684-9E357B8514C0}" type="presOf" srcId="{13C82F9F-C6AE-4331-A351-7EB6329A0088}" destId="{AF4103EC-8167-4000-A9B6-026B292D9374}" srcOrd="1" destOrd="0" presId="urn:microsoft.com/office/officeart/2005/8/layout/list1"/>
    <dgm:cxn modelId="{A462DC6C-25A5-499B-9473-50F7AEAD3AA8}" type="presParOf" srcId="{89FE89C4-5A59-4EA6-BE87-1E9E9784D5BC}" destId="{F975CA0C-4840-4649-9E8C-DCD7140AD4C2}" srcOrd="0" destOrd="0" presId="urn:microsoft.com/office/officeart/2005/8/layout/list1"/>
    <dgm:cxn modelId="{D4AFA2AB-3F74-45D0-BABD-3C14257061FC}" type="presParOf" srcId="{F975CA0C-4840-4649-9E8C-DCD7140AD4C2}" destId="{7FA1A6CE-5424-4FBF-BD79-5C1EE7D10C6B}" srcOrd="0" destOrd="0" presId="urn:microsoft.com/office/officeart/2005/8/layout/list1"/>
    <dgm:cxn modelId="{5A18308F-561C-4CCD-A1B1-CCD49E7E7998}" type="presParOf" srcId="{F975CA0C-4840-4649-9E8C-DCD7140AD4C2}" destId="{230CBE2C-F9DC-428F-B963-1B4141DE9D4F}" srcOrd="1" destOrd="0" presId="urn:microsoft.com/office/officeart/2005/8/layout/list1"/>
    <dgm:cxn modelId="{01738D88-9B95-4890-A8F0-14F4DA17E4CE}" type="presParOf" srcId="{89FE89C4-5A59-4EA6-BE87-1E9E9784D5BC}" destId="{1E26F3A7-45CA-4FC9-BC71-0DCA12CA67FC}" srcOrd="1" destOrd="0" presId="urn:microsoft.com/office/officeart/2005/8/layout/list1"/>
    <dgm:cxn modelId="{3AF67109-A15B-456E-B795-6AE1035EDB64}" type="presParOf" srcId="{89FE89C4-5A59-4EA6-BE87-1E9E9784D5BC}" destId="{371388D3-B283-4AB8-B2DE-0B3F73E0D9F3}" srcOrd="2" destOrd="0" presId="urn:microsoft.com/office/officeart/2005/8/layout/list1"/>
    <dgm:cxn modelId="{8B47CF72-848F-47BB-906D-CFE65D1B8885}" type="presParOf" srcId="{89FE89C4-5A59-4EA6-BE87-1E9E9784D5BC}" destId="{D75FAA7D-13A2-4B14-AD81-A0A196B06332}" srcOrd="3" destOrd="0" presId="urn:microsoft.com/office/officeart/2005/8/layout/list1"/>
    <dgm:cxn modelId="{B524913D-4A25-4FF3-A4E3-725D26A28657}" type="presParOf" srcId="{89FE89C4-5A59-4EA6-BE87-1E9E9784D5BC}" destId="{52573325-86FD-4994-AC8A-364EE3B9CD41}" srcOrd="4" destOrd="0" presId="urn:microsoft.com/office/officeart/2005/8/layout/list1"/>
    <dgm:cxn modelId="{56B46925-537A-4C28-ADC2-E72A8EF6E34F}" type="presParOf" srcId="{52573325-86FD-4994-AC8A-364EE3B9CD41}" destId="{996A8DC2-032D-49AC-ACC4-FD8FA9599737}" srcOrd="0" destOrd="0" presId="urn:microsoft.com/office/officeart/2005/8/layout/list1"/>
    <dgm:cxn modelId="{ED293AB8-09C5-44B6-955A-2CDAE9839AC8}" type="presParOf" srcId="{52573325-86FD-4994-AC8A-364EE3B9CD41}" destId="{AF4103EC-8167-4000-A9B6-026B292D9374}" srcOrd="1" destOrd="0" presId="urn:microsoft.com/office/officeart/2005/8/layout/list1"/>
    <dgm:cxn modelId="{71DCF9A8-6310-46BE-A534-A05B0991390A}" type="presParOf" srcId="{89FE89C4-5A59-4EA6-BE87-1E9E9784D5BC}" destId="{9EC8FE88-CD6C-47C2-AFF6-2644769AFFB2}" srcOrd="5" destOrd="0" presId="urn:microsoft.com/office/officeart/2005/8/layout/list1"/>
    <dgm:cxn modelId="{721F7D7F-7CD7-43C9-ACBA-C7D3575C6590}" type="presParOf" srcId="{89FE89C4-5A59-4EA6-BE87-1E9E9784D5BC}" destId="{AD20EB0D-64ED-417E-9BE9-36F4F03638A6}" srcOrd="6" destOrd="0" presId="urn:microsoft.com/office/officeart/2005/8/layout/list1"/>
    <dgm:cxn modelId="{AE6B39B8-F1BB-4A0D-A4F4-6D6D59D0F321}" type="presParOf" srcId="{89FE89C4-5A59-4EA6-BE87-1E9E9784D5BC}" destId="{62877004-5A1D-4CFD-83DB-C54573892687}" srcOrd="7" destOrd="0" presId="urn:microsoft.com/office/officeart/2005/8/layout/list1"/>
    <dgm:cxn modelId="{233CA7A6-431E-45D7-B1DD-79A92CB875AF}" type="presParOf" srcId="{89FE89C4-5A59-4EA6-BE87-1E9E9784D5BC}" destId="{878120FB-636C-4644-99E5-0C4B0BB2B2E5}" srcOrd="8" destOrd="0" presId="urn:microsoft.com/office/officeart/2005/8/layout/list1"/>
    <dgm:cxn modelId="{8DFC5E78-6E31-4309-8773-9F01C1C49C3F}" type="presParOf" srcId="{878120FB-636C-4644-99E5-0C4B0BB2B2E5}" destId="{8C4094E4-9E03-4079-BFDD-C2E6A27329C2}" srcOrd="0" destOrd="0" presId="urn:microsoft.com/office/officeart/2005/8/layout/list1"/>
    <dgm:cxn modelId="{BD819AE2-6DC4-43E5-8D63-20796ABF38D3}" type="presParOf" srcId="{878120FB-636C-4644-99E5-0C4B0BB2B2E5}" destId="{BA34E1AA-1D50-449D-BB22-53394653E58F}" srcOrd="1" destOrd="0" presId="urn:microsoft.com/office/officeart/2005/8/layout/list1"/>
    <dgm:cxn modelId="{0244214C-A349-4539-8AFE-D3CB9FD7777B}" type="presParOf" srcId="{89FE89C4-5A59-4EA6-BE87-1E9E9784D5BC}" destId="{1CFF128E-3CC4-40EB-B23A-96F3F4F18F35}" srcOrd="9" destOrd="0" presId="urn:microsoft.com/office/officeart/2005/8/layout/list1"/>
    <dgm:cxn modelId="{313F38CC-F39B-49D4-8C7D-3C11A5CA01BC}" type="presParOf" srcId="{89FE89C4-5A59-4EA6-BE87-1E9E9784D5BC}" destId="{93E2F009-F6C9-4E98-9804-31ABA232A619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0696B1A-FA23-4C3B-A086-D558F24E6FB1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5BB2F7-C3B7-4D48-B7FC-8C3521F05932}">
      <dgm:prSet phldrT="[Текст]" custT="1"/>
      <dgm:spPr/>
      <dgm:t>
        <a:bodyPr/>
        <a:lstStyle/>
        <a:p>
          <a:r>
            <a:rPr lang="ru-RU" sz="4000" dirty="0" smtClean="0"/>
            <a:t>Образовательная область?</a:t>
          </a:r>
          <a:endParaRPr lang="ru-RU" sz="4000" dirty="0"/>
        </a:p>
      </dgm:t>
    </dgm:pt>
    <dgm:pt modelId="{155AA0B1-8533-42AD-9738-052AF7A66785}" type="parTrans" cxnId="{C7D761DF-2769-4E76-8A48-946C229C40A4}">
      <dgm:prSet/>
      <dgm:spPr/>
      <dgm:t>
        <a:bodyPr/>
        <a:lstStyle/>
        <a:p>
          <a:endParaRPr lang="ru-RU"/>
        </a:p>
      </dgm:t>
    </dgm:pt>
    <dgm:pt modelId="{17B3E407-2A93-4359-99ED-54F995487A5C}" type="sibTrans" cxnId="{C7D761DF-2769-4E76-8A48-946C229C40A4}">
      <dgm:prSet/>
      <dgm:spPr/>
      <dgm:t>
        <a:bodyPr/>
        <a:lstStyle/>
        <a:p>
          <a:endParaRPr lang="ru-RU"/>
        </a:p>
      </dgm:t>
    </dgm:pt>
    <dgm:pt modelId="{493C0FDC-CA87-4594-9F68-53A0AB743CD4}">
      <dgm:prSet phldrT="[Текст]" custT="1"/>
      <dgm:spPr/>
      <dgm:t>
        <a:bodyPr/>
        <a:lstStyle/>
        <a:p>
          <a:r>
            <a:rPr lang="ru-RU" sz="4000" dirty="0" smtClean="0"/>
            <a:t>Этап урока?</a:t>
          </a:r>
          <a:endParaRPr lang="ru-RU" sz="4000" dirty="0"/>
        </a:p>
      </dgm:t>
    </dgm:pt>
    <dgm:pt modelId="{2B0FA278-D402-4FB8-B36C-5FDA5ACAAEDF}" type="parTrans" cxnId="{FFFB6AA9-0300-4C02-B2DF-DDD45FA23A5A}">
      <dgm:prSet/>
      <dgm:spPr/>
      <dgm:t>
        <a:bodyPr/>
        <a:lstStyle/>
        <a:p>
          <a:endParaRPr lang="ru-RU"/>
        </a:p>
      </dgm:t>
    </dgm:pt>
    <dgm:pt modelId="{87CDAA33-2325-403A-A34A-1F73E5B1C824}" type="sibTrans" cxnId="{FFFB6AA9-0300-4C02-B2DF-DDD45FA23A5A}">
      <dgm:prSet/>
      <dgm:spPr/>
      <dgm:t>
        <a:bodyPr/>
        <a:lstStyle/>
        <a:p>
          <a:endParaRPr lang="ru-RU"/>
        </a:p>
      </dgm:t>
    </dgm:pt>
    <dgm:pt modelId="{B5D4C723-3BC3-4022-B0AC-20867EAE9C1D}" type="pres">
      <dgm:prSet presAssocID="{30696B1A-FA23-4C3B-A086-D558F24E6FB1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22D7B8-391D-44E2-AD26-0DBC24D60889}" type="pres">
      <dgm:prSet presAssocID="{30696B1A-FA23-4C3B-A086-D558F24E6FB1}" presName="divider" presStyleLbl="fgShp" presStyleIdx="0" presStyleCnt="1"/>
      <dgm:spPr/>
    </dgm:pt>
    <dgm:pt modelId="{8AB44641-41B2-4EA1-9590-AD91999DC7F1}" type="pres">
      <dgm:prSet presAssocID="{1F5BB2F7-C3B7-4D48-B7FC-8C3521F05932}" presName="downArrow" presStyleLbl="node1" presStyleIdx="0" presStyleCnt="2"/>
      <dgm:spPr/>
    </dgm:pt>
    <dgm:pt modelId="{8B66DD3A-F833-4970-9A26-95E5480613E5}" type="pres">
      <dgm:prSet presAssocID="{1F5BB2F7-C3B7-4D48-B7FC-8C3521F05932}" presName="downArrowText" presStyleLbl="revTx" presStyleIdx="0" presStyleCnt="2" custScaleX="257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6F1BE3-0EAA-473E-B633-07AFF494AB35}" type="pres">
      <dgm:prSet presAssocID="{493C0FDC-CA87-4594-9F68-53A0AB743CD4}" presName="upArrow" presStyleLbl="node1" presStyleIdx="1" presStyleCnt="2"/>
      <dgm:spPr/>
    </dgm:pt>
    <dgm:pt modelId="{AABD4D1C-AB84-423A-AE59-4AD4603BA94F}" type="pres">
      <dgm:prSet presAssocID="{493C0FDC-CA87-4594-9F68-53A0AB743CD4}" presName="upArrowText" presStyleLbl="revTx" presStyleIdx="1" presStyleCnt="2" custScaleX="2060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D761DF-2769-4E76-8A48-946C229C40A4}" srcId="{30696B1A-FA23-4C3B-A086-D558F24E6FB1}" destId="{1F5BB2F7-C3B7-4D48-B7FC-8C3521F05932}" srcOrd="0" destOrd="0" parTransId="{155AA0B1-8533-42AD-9738-052AF7A66785}" sibTransId="{17B3E407-2A93-4359-99ED-54F995487A5C}"/>
    <dgm:cxn modelId="{A31B2AE0-4CB3-41C8-AB11-C5864CB8EFDA}" type="presOf" srcId="{1F5BB2F7-C3B7-4D48-B7FC-8C3521F05932}" destId="{8B66DD3A-F833-4970-9A26-95E5480613E5}" srcOrd="0" destOrd="0" presId="urn:microsoft.com/office/officeart/2005/8/layout/arrow3"/>
    <dgm:cxn modelId="{95E40A63-68EF-42C5-BC9B-37ABA3D8F063}" type="presOf" srcId="{30696B1A-FA23-4C3B-A086-D558F24E6FB1}" destId="{B5D4C723-3BC3-4022-B0AC-20867EAE9C1D}" srcOrd="0" destOrd="0" presId="urn:microsoft.com/office/officeart/2005/8/layout/arrow3"/>
    <dgm:cxn modelId="{FFFB6AA9-0300-4C02-B2DF-DDD45FA23A5A}" srcId="{30696B1A-FA23-4C3B-A086-D558F24E6FB1}" destId="{493C0FDC-CA87-4594-9F68-53A0AB743CD4}" srcOrd="1" destOrd="0" parTransId="{2B0FA278-D402-4FB8-B36C-5FDA5ACAAEDF}" sibTransId="{87CDAA33-2325-403A-A34A-1F73E5B1C824}"/>
    <dgm:cxn modelId="{2EBEFB86-3E7A-4436-ADE3-38DD5AE85C70}" type="presOf" srcId="{493C0FDC-CA87-4594-9F68-53A0AB743CD4}" destId="{AABD4D1C-AB84-423A-AE59-4AD4603BA94F}" srcOrd="0" destOrd="0" presId="urn:microsoft.com/office/officeart/2005/8/layout/arrow3"/>
    <dgm:cxn modelId="{4FE0A6DA-2D06-465E-863F-18E873A5A79F}" type="presParOf" srcId="{B5D4C723-3BC3-4022-B0AC-20867EAE9C1D}" destId="{0022D7B8-391D-44E2-AD26-0DBC24D60889}" srcOrd="0" destOrd="0" presId="urn:microsoft.com/office/officeart/2005/8/layout/arrow3"/>
    <dgm:cxn modelId="{7663B0F9-F1D2-4854-B423-55140F69A6AE}" type="presParOf" srcId="{B5D4C723-3BC3-4022-B0AC-20867EAE9C1D}" destId="{8AB44641-41B2-4EA1-9590-AD91999DC7F1}" srcOrd="1" destOrd="0" presId="urn:microsoft.com/office/officeart/2005/8/layout/arrow3"/>
    <dgm:cxn modelId="{152EF287-CACF-447E-AC1D-9726914D2712}" type="presParOf" srcId="{B5D4C723-3BC3-4022-B0AC-20867EAE9C1D}" destId="{8B66DD3A-F833-4970-9A26-95E5480613E5}" srcOrd="2" destOrd="0" presId="urn:microsoft.com/office/officeart/2005/8/layout/arrow3"/>
    <dgm:cxn modelId="{FC0035DD-D29E-4BE9-95D0-A84A415EF4E2}" type="presParOf" srcId="{B5D4C723-3BC3-4022-B0AC-20867EAE9C1D}" destId="{B66F1BE3-0EAA-473E-B633-07AFF494AB35}" srcOrd="3" destOrd="0" presId="urn:microsoft.com/office/officeart/2005/8/layout/arrow3"/>
    <dgm:cxn modelId="{8BCD3030-FDB3-4904-8E14-A1A81886A0CF}" type="presParOf" srcId="{B5D4C723-3BC3-4022-B0AC-20867EAE9C1D}" destId="{AABD4D1C-AB84-423A-AE59-4AD4603BA94F}" srcOrd="4" destOrd="0" presId="urn:microsoft.com/office/officeart/2005/8/layout/arrow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9E1A4C-D29E-4E9B-8C11-2231CFAEFF8B}">
      <dsp:nvSpPr>
        <dsp:cNvPr id="0" name=""/>
        <dsp:cNvSpPr/>
      </dsp:nvSpPr>
      <dsp:spPr>
        <a:xfrm>
          <a:off x="1785" y="1476747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000" b="1" kern="1200" dirty="0" smtClean="0">
              <a:solidFill>
                <a:schemeClr val="bg1"/>
              </a:solidFill>
            </a:rPr>
            <a:t>УУД</a:t>
          </a:r>
          <a:endParaRPr lang="ru-RU" sz="6000" b="1" kern="1200" dirty="0">
            <a:solidFill>
              <a:schemeClr val="bg1"/>
            </a:solidFill>
          </a:endParaRPr>
        </a:p>
      </dsp:txBody>
      <dsp:txXfrm>
        <a:off x="1785" y="1476747"/>
        <a:ext cx="3237011" cy="1618505"/>
      </dsp:txXfrm>
    </dsp:sp>
    <dsp:sp modelId="{03E3BDF1-40FE-4971-B9B8-A990197C73B1}">
      <dsp:nvSpPr>
        <dsp:cNvPr id="0" name=""/>
        <dsp:cNvSpPr/>
      </dsp:nvSpPr>
      <dsp:spPr>
        <a:xfrm rot="19457599">
          <a:off x="3088921" y="1788819"/>
          <a:ext cx="1594556" cy="63720"/>
        </a:xfrm>
        <a:custGeom>
          <a:avLst/>
          <a:gdLst/>
          <a:ahLst/>
          <a:cxnLst/>
          <a:rect l="0" t="0" r="0" b="0"/>
          <a:pathLst>
            <a:path>
              <a:moveTo>
                <a:pt x="0" y="31860"/>
              </a:moveTo>
              <a:lnTo>
                <a:pt x="1594556" y="318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3846336" y="1780815"/>
        <a:ext cx="79727" cy="79727"/>
      </dsp:txXfrm>
    </dsp:sp>
    <dsp:sp modelId="{700BBD7B-68CF-4173-872A-5991CFC06992}">
      <dsp:nvSpPr>
        <dsp:cNvPr id="0" name=""/>
        <dsp:cNvSpPr/>
      </dsp:nvSpPr>
      <dsp:spPr>
        <a:xfrm>
          <a:off x="4533602" y="546106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bg1"/>
              </a:solidFill>
            </a:rPr>
            <a:t>Умение учиться</a:t>
          </a:r>
          <a:endParaRPr lang="ru-RU" sz="3500" b="1" kern="1200" dirty="0">
            <a:solidFill>
              <a:schemeClr val="bg1"/>
            </a:solidFill>
          </a:endParaRPr>
        </a:p>
      </dsp:txBody>
      <dsp:txXfrm>
        <a:off x="4533602" y="546106"/>
        <a:ext cx="3237011" cy="1618505"/>
      </dsp:txXfrm>
    </dsp:sp>
    <dsp:sp modelId="{B5B1D3EE-FA27-4394-B704-B7F5FB4C9525}">
      <dsp:nvSpPr>
        <dsp:cNvPr id="0" name=""/>
        <dsp:cNvSpPr/>
      </dsp:nvSpPr>
      <dsp:spPr>
        <a:xfrm rot="2142401">
          <a:off x="3088921" y="2719460"/>
          <a:ext cx="1594556" cy="63720"/>
        </a:xfrm>
        <a:custGeom>
          <a:avLst/>
          <a:gdLst/>
          <a:ahLst/>
          <a:cxnLst/>
          <a:rect l="0" t="0" r="0" b="0"/>
          <a:pathLst>
            <a:path>
              <a:moveTo>
                <a:pt x="0" y="31860"/>
              </a:moveTo>
              <a:lnTo>
                <a:pt x="1594556" y="3186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3846336" y="2711456"/>
        <a:ext cx="79727" cy="79727"/>
      </dsp:txXfrm>
    </dsp:sp>
    <dsp:sp modelId="{4B91BBC7-F99C-491D-B3F6-474411BCFC0D}">
      <dsp:nvSpPr>
        <dsp:cNvPr id="0" name=""/>
        <dsp:cNvSpPr/>
      </dsp:nvSpPr>
      <dsp:spPr>
        <a:xfrm>
          <a:off x="4533602" y="2407387"/>
          <a:ext cx="3237011" cy="16185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solidFill>
                <a:schemeClr val="bg1"/>
              </a:solidFill>
            </a:rPr>
            <a:t>Совокупность способов деятельности</a:t>
          </a:r>
          <a:endParaRPr lang="ru-RU" sz="3500" b="1" kern="1200" dirty="0">
            <a:solidFill>
              <a:schemeClr val="bg1"/>
            </a:solidFill>
          </a:endParaRPr>
        </a:p>
      </dsp:txBody>
      <dsp:txXfrm>
        <a:off x="4533602" y="2407387"/>
        <a:ext cx="3237011" cy="16185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BAFC9F-AEAD-4E79-84D5-C579D730BC32}">
      <dsp:nvSpPr>
        <dsp:cNvPr id="0" name=""/>
        <dsp:cNvSpPr/>
      </dsp:nvSpPr>
      <dsp:spPr>
        <a:xfrm>
          <a:off x="1782878" y="195996"/>
          <a:ext cx="3889782" cy="135087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764C1-ACBA-4ED0-A025-8DF1B276C81B}">
      <dsp:nvSpPr>
        <dsp:cNvPr id="0" name=""/>
        <dsp:cNvSpPr/>
      </dsp:nvSpPr>
      <dsp:spPr>
        <a:xfrm>
          <a:off x="3356883" y="3503819"/>
          <a:ext cx="753833" cy="482453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52A3C3-AD77-45BE-8A30-5F1AEDD60200}">
      <dsp:nvSpPr>
        <dsp:cNvPr id="0" name=""/>
        <dsp:cNvSpPr/>
      </dsp:nvSpPr>
      <dsp:spPr>
        <a:xfrm>
          <a:off x="214234" y="3889782"/>
          <a:ext cx="7039130" cy="90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>
              <a:solidFill>
                <a:schemeClr val="tx1"/>
              </a:solidFill>
            </a:rPr>
            <a:t>Универсальные учебные действия</a:t>
          </a:r>
          <a:endParaRPr lang="ru-RU" sz="4800" b="1" kern="1200" dirty="0">
            <a:solidFill>
              <a:schemeClr val="tx1"/>
            </a:solidFill>
          </a:endParaRPr>
        </a:p>
      </dsp:txBody>
      <dsp:txXfrm>
        <a:off x="214234" y="3889782"/>
        <a:ext cx="7039130" cy="904600"/>
      </dsp:txXfrm>
    </dsp:sp>
    <dsp:sp modelId="{5905EEF3-955A-4774-9BD9-AE670D06EE4E}">
      <dsp:nvSpPr>
        <dsp:cNvPr id="0" name=""/>
        <dsp:cNvSpPr/>
      </dsp:nvSpPr>
      <dsp:spPr>
        <a:xfrm>
          <a:off x="3197070" y="1651197"/>
          <a:ext cx="1356900" cy="1356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Естественные науки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3197070" y="1651197"/>
        <a:ext cx="1356900" cy="1356900"/>
      </dsp:txXfrm>
    </dsp:sp>
    <dsp:sp modelId="{F320D100-F9E6-4F80-8AF2-A9547166CDB5}">
      <dsp:nvSpPr>
        <dsp:cNvPr id="0" name=""/>
        <dsp:cNvSpPr/>
      </dsp:nvSpPr>
      <dsp:spPr>
        <a:xfrm>
          <a:off x="2226132" y="633220"/>
          <a:ext cx="1356900" cy="1356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математика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2226132" y="633220"/>
        <a:ext cx="1356900" cy="1356900"/>
      </dsp:txXfrm>
    </dsp:sp>
    <dsp:sp modelId="{82CE8B24-F60A-49D4-A4F1-26F15EDF5D88}">
      <dsp:nvSpPr>
        <dsp:cNvPr id="0" name=""/>
        <dsp:cNvSpPr/>
      </dsp:nvSpPr>
      <dsp:spPr>
        <a:xfrm>
          <a:off x="3613186" y="305151"/>
          <a:ext cx="1356900" cy="1356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</a:rPr>
            <a:t>филология</a:t>
          </a:r>
          <a:endParaRPr lang="ru-RU" sz="2000" b="1" kern="1200" dirty="0">
            <a:solidFill>
              <a:schemeClr val="bg1"/>
            </a:solidFill>
          </a:endParaRPr>
        </a:p>
      </dsp:txBody>
      <dsp:txXfrm>
        <a:off x="3613186" y="305151"/>
        <a:ext cx="1356900" cy="1356900"/>
      </dsp:txXfrm>
    </dsp:sp>
    <dsp:sp modelId="{EC1D3815-4484-4DF9-9D03-0733C9CE69D5}">
      <dsp:nvSpPr>
        <dsp:cNvPr id="0" name=""/>
        <dsp:cNvSpPr/>
      </dsp:nvSpPr>
      <dsp:spPr>
        <a:xfrm>
          <a:off x="1623065" y="30153"/>
          <a:ext cx="4221469" cy="337717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C4B215-9C06-4EDD-AB1C-07D346DFFBDB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</a:rPr>
            <a:t>1 этап</a:t>
          </a:r>
          <a:endParaRPr lang="ru-RU" sz="3200" b="1" kern="1200" dirty="0">
            <a:solidFill>
              <a:schemeClr val="bg1"/>
            </a:solidFill>
          </a:endParaRPr>
        </a:p>
      </dsp:txBody>
      <dsp:txXfrm rot="5400000">
        <a:off x="-245635" y="246082"/>
        <a:ext cx="1637567" cy="1146297"/>
      </dsp:txXfrm>
    </dsp:sp>
    <dsp:sp modelId="{81E62B03-B59C-4091-9AE9-613D6F477C32}">
      <dsp:nvSpPr>
        <dsp:cNvPr id="0" name=""/>
        <dsp:cNvSpPr/>
      </dsp:nvSpPr>
      <dsp:spPr>
        <a:xfrm rot="5400000">
          <a:off x="3774739" y="-2627994"/>
          <a:ext cx="1064418" cy="6321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chemeClr val="bg1"/>
              </a:solidFill>
            </a:rPr>
            <a:t>«Представление» Выполнение учебного действия по образцу, содержащему необходимый способ действия</a:t>
          </a:r>
          <a:endParaRPr lang="ru-RU" sz="2200" b="1" kern="1200" dirty="0">
            <a:solidFill>
              <a:schemeClr val="bg1"/>
            </a:solidFill>
          </a:endParaRPr>
        </a:p>
      </dsp:txBody>
      <dsp:txXfrm rot="5400000">
        <a:off x="3774739" y="-2627994"/>
        <a:ext cx="1064418" cy="6321302"/>
      </dsp:txXfrm>
    </dsp:sp>
    <dsp:sp modelId="{E832DBD4-9C75-404E-B062-FEC573D5D097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</a:rPr>
            <a:t>2 этап</a:t>
          </a:r>
          <a:endParaRPr lang="ru-RU" sz="3200" b="1" kern="1200" dirty="0">
            <a:solidFill>
              <a:schemeClr val="bg1"/>
            </a:solidFill>
          </a:endParaRPr>
        </a:p>
      </dsp:txBody>
      <dsp:txXfrm rot="5400000">
        <a:off x="-245635" y="1689832"/>
        <a:ext cx="1637567" cy="1146297"/>
      </dsp:txXfrm>
    </dsp:sp>
    <dsp:sp modelId="{6FF5DEC2-D677-4659-B0A2-48AE5DA9F2B7}">
      <dsp:nvSpPr>
        <dsp:cNvPr id="0" name=""/>
        <dsp:cNvSpPr/>
      </dsp:nvSpPr>
      <dsp:spPr>
        <a:xfrm rot="5400000">
          <a:off x="3774739" y="-1184244"/>
          <a:ext cx="1064418" cy="6321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chemeClr val="bg1"/>
              </a:solidFill>
            </a:rPr>
            <a:t>«Способ» Осуществление способа действия по прямому указанию на его название (назначение)</a:t>
          </a:r>
          <a:endParaRPr lang="ru-RU" sz="2200" b="1" kern="1200" dirty="0">
            <a:solidFill>
              <a:schemeClr val="bg1"/>
            </a:solidFill>
          </a:endParaRPr>
        </a:p>
      </dsp:txBody>
      <dsp:txXfrm rot="5400000">
        <a:off x="3774739" y="-1184244"/>
        <a:ext cx="1064418" cy="6321302"/>
      </dsp:txXfrm>
    </dsp:sp>
    <dsp:sp modelId="{8162F6A1-3F1C-4BFD-AB2C-EE098270D11C}">
      <dsp:nvSpPr>
        <dsp:cNvPr id="0" name=""/>
        <dsp:cNvSpPr/>
      </dsp:nvSpPr>
      <dsp:spPr>
        <a:xfrm rot="5400000">
          <a:off x="-245635" y="31335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</a:rPr>
            <a:t>3 этап</a:t>
          </a:r>
          <a:endParaRPr lang="ru-RU" sz="3200" b="1" kern="1200" dirty="0">
            <a:solidFill>
              <a:schemeClr val="bg1"/>
            </a:solidFill>
          </a:endParaRPr>
        </a:p>
      </dsp:txBody>
      <dsp:txXfrm rot="5400000">
        <a:off x="-245635" y="3133582"/>
        <a:ext cx="1637567" cy="1146297"/>
      </dsp:txXfrm>
    </dsp:sp>
    <dsp:sp modelId="{B776B066-F9E0-41E1-9CBC-4FD69FEAA550}">
      <dsp:nvSpPr>
        <dsp:cNvPr id="0" name=""/>
        <dsp:cNvSpPr/>
      </dsp:nvSpPr>
      <dsp:spPr>
        <a:xfrm rot="5400000">
          <a:off x="3774739" y="259505"/>
          <a:ext cx="1064418" cy="6321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kern="1200" dirty="0" smtClean="0">
              <a:solidFill>
                <a:schemeClr val="bg1"/>
              </a:solidFill>
            </a:rPr>
            <a:t>"Универсальное учебное действие" Применение способа действия в контексте учебной задачи (цели)</a:t>
          </a:r>
          <a:endParaRPr lang="ru-RU" sz="2200" b="1" kern="1200" dirty="0">
            <a:solidFill>
              <a:schemeClr val="bg1"/>
            </a:solidFill>
          </a:endParaRPr>
        </a:p>
      </dsp:txBody>
      <dsp:txXfrm rot="5400000">
        <a:off x="3774739" y="259505"/>
        <a:ext cx="1064418" cy="632130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EE5A952-7443-4EFC-9571-308DD191FA56}">
      <dsp:nvSpPr>
        <dsp:cNvPr id="0" name=""/>
        <dsp:cNvSpPr/>
      </dsp:nvSpPr>
      <dsp:spPr>
        <a:xfrm>
          <a:off x="0" y="0"/>
          <a:ext cx="4572000" cy="4572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7343DB-9160-4F78-8A02-AB006AF73337}">
      <dsp:nvSpPr>
        <dsp:cNvPr id="0" name=""/>
        <dsp:cNvSpPr/>
      </dsp:nvSpPr>
      <dsp:spPr>
        <a:xfrm>
          <a:off x="2286000" y="0"/>
          <a:ext cx="5486400" cy="457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цели</a:t>
          </a:r>
          <a:endParaRPr lang="ru-RU" sz="3200" b="1" kern="1200" dirty="0"/>
        </a:p>
      </dsp:txBody>
      <dsp:txXfrm>
        <a:off x="2286000" y="0"/>
        <a:ext cx="2743200" cy="1371602"/>
      </dsp:txXfrm>
    </dsp:sp>
    <dsp:sp modelId="{BF21559E-D3E5-4646-B893-71E9DE24A5EE}">
      <dsp:nvSpPr>
        <dsp:cNvPr id="0" name=""/>
        <dsp:cNvSpPr/>
      </dsp:nvSpPr>
      <dsp:spPr>
        <a:xfrm>
          <a:off x="800101" y="1371602"/>
          <a:ext cx="2971797" cy="297179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C0C68A-616C-42BB-90DC-8AE0DA1EE444}">
      <dsp:nvSpPr>
        <dsp:cNvPr id="0" name=""/>
        <dsp:cNvSpPr/>
      </dsp:nvSpPr>
      <dsp:spPr>
        <a:xfrm>
          <a:off x="2286000" y="1371602"/>
          <a:ext cx="5486400" cy="29717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способ</a:t>
          </a:r>
          <a:endParaRPr lang="ru-RU" sz="3200" b="1" kern="1200" dirty="0"/>
        </a:p>
      </dsp:txBody>
      <dsp:txXfrm>
        <a:off x="2286000" y="1371602"/>
        <a:ext cx="2743200" cy="1371598"/>
      </dsp:txXfrm>
    </dsp:sp>
    <dsp:sp modelId="{89F335C4-275F-46D9-AA9E-A1E98B547D05}">
      <dsp:nvSpPr>
        <dsp:cNvPr id="0" name=""/>
        <dsp:cNvSpPr/>
      </dsp:nvSpPr>
      <dsp:spPr>
        <a:xfrm>
          <a:off x="1600200" y="2743201"/>
          <a:ext cx="1371598" cy="137159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1C7D13-B801-4710-9C45-E936D958BA9E}">
      <dsp:nvSpPr>
        <dsp:cNvPr id="0" name=""/>
        <dsp:cNvSpPr/>
      </dsp:nvSpPr>
      <dsp:spPr>
        <a:xfrm>
          <a:off x="2286000" y="2743201"/>
          <a:ext cx="5486400" cy="137159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деятельность</a:t>
          </a:r>
          <a:endParaRPr lang="ru-RU" sz="3200" b="1" kern="1200" dirty="0"/>
        </a:p>
      </dsp:txBody>
      <dsp:txXfrm>
        <a:off x="2286000" y="2743201"/>
        <a:ext cx="2743200" cy="1371598"/>
      </dsp:txXfrm>
    </dsp:sp>
    <dsp:sp modelId="{0BF91388-B2E9-495A-A395-1473D128E6D9}">
      <dsp:nvSpPr>
        <dsp:cNvPr id="0" name=""/>
        <dsp:cNvSpPr/>
      </dsp:nvSpPr>
      <dsp:spPr>
        <a:xfrm>
          <a:off x="5029199" y="0"/>
          <a:ext cx="2743200" cy="1371602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ставит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принимает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удерживает</a:t>
          </a:r>
          <a:endParaRPr lang="ru-RU" sz="2500" b="1" kern="1200" dirty="0"/>
        </a:p>
      </dsp:txBody>
      <dsp:txXfrm>
        <a:off x="5029199" y="0"/>
        <a:ext cx="2743200" cy="1371602"/>
      </dsp:txXfrm>
    </dsp:sp>
    <dsp:sp modelId="{4FBF1FEC-4427-4A40-8EDE-FEA414B7E2AA}">
      <dsp:nvSpPr>
        <dsp:cNvPr id="0" name=""/>
        <dsp:cNvSpPr/>
      </dsp:nvSpPr>
      <dsp:spPr>
        <a:xfrm>
          <a:off x="5029199" y="1371602"/>
          <a:ext cx="2743200" cy="1371598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владеет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создает</a:t>
          </a:r>
          <a:endParaRPr lang="ru-RU" sz="2500" b="1" kern="1200" dirty="0"/>
        </a:p>
      </dsp:txBody>
      <dsp:txXfrm>
        <a:off x="5029199" y="1371602"/>
        <a:ext cx="2743200" cy="1371598"/>
      </dsp:txXfrm>
    </dsp:sp>
    <dsp:sp modelId="{4937827F-94F8-4E4A-BAF8-CC6EAC6B56BF}">
      <dsp:nvSpPr>
        <dsp:cNvPr id="0" name=""/>
        <dsp:cNvSpPr/>
      </dsp:nvSpPr>
      <dsp:spPr>
        <a:xfrm>
          <a:off x="5029199" y="2743201"/>
          <a:ext cx="2743200" cy="1371598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контролирует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оценивает</a:t>
          </a:r>
          <a:endParaRPr lang="ru-RU" sz="2500" b="1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/>
            <a:t>исправляет</a:t>
          </a:r>
          <a:endParaRPr lang="ru-RU" sz="2500" b="1" kern="1200" dirty="0"/>
        </a:p>
      </dsp:txBody>
      <dsp:txXfrm>
        <a:off x="5029199" y="2743201"/>
        <a:ext cx="2743200" cy="137159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3BA4D-7597-4240-9C22-F86BE33B1EFA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81AEC-45BB-47F4-9D0B-02F4425563A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Наверно, и вам приходилось встречаться с мнением, что новые стандарты – это что-то страшное и непонятно, что с этим делать. И «уходить надо к 15 году». И «я никогда не смогу перестроиться». Но мы оптимистично</a:t>
            </a:r>
            <a:r>
              <a:rPr lang="ru-RU" baseline="0" dirty="0" smtClean="0"/>
              <a:t> глядим в будущее и заявляем: новое – это хорошо систематизированное старое! И пробуем создать методическое пособие для учителя, которое, возможно, поможет в конструировании урока, отвечающего требованиям новых ФГОС.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 все состоялось. А получилось или нет, это вам судить!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Определились в терминологии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Осознали, что «когда мы едины – мы </a:t>
            </a:r>
            <a:r>
              <a:rPr lang="ru-RU" smtClean="0"/>
              <a:t>непобедимы»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Изучили алгоритм формирования УУД, сформулированный специалистами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Зафиксировали предполагаемый результат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Сформулировали структуру урока понятным образом.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 сформулировали цель…. Ну чем не способ формирования УУД учителя?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Да, мы не бескорыстны…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 не сразу пришли к консенсусу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481AEC-45BB-47F4-9D0B-02F4425563A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E1B10B-E4AB-48D0-9733-94E7A812C657}" type="datetimeFigureOut">
              <a:rPr lang="ru-RU" smtClean="0"/>
              <a:pPr/>
              <a:t>29.09.2012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91CD275-FC1F-4F50-99A1-55F3DAAEA52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52;&#1077;&#1090;&#1086;&#1076;&#1080;&#1095;&#1077;&#1089;&#1082;&#1080;&#1077;%20&#1088;&#1077;&#1082;&#1086;&#1084;&#1077;&#1085;&#1076;&#1072;&#1094;&#1080;&#1080;%20&#1087;&#1086;%20&#1092;&#1086;&#1088;&#1084;&#1080;&#1088;&#1086;&#1074;&#1072;&#1085;&#1080;&#1102;%20&#1091;&#1091;&#1076;%20&#1089;&#1088;&#1077;&#1076;&#1089;&#1090;&#1074;&#1072;&#1084;&#1080;%20&#1088;&#1072;&#1079;&#1083;&#1080;&#1095;&#1085;.doc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276872"/>
            <a:ext cx="6480048" cy="230124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2"/>
                </a:solidFill>
              </a:rPr>
              <a:t>Приемы Формирования УУД в средней и старшей школе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260648"/>
            <a:ext cx="5039888" cy="1752600"/>
          </a:xfrm>
        </p:spPr>
        <p:txBody>
          <a:bodyPr>
            <a:noAutofit/>
          </a:bodyPr>
          <a:lstStyle/>
          <a:p>
            <a:r>
              <a:rPr lang="ru-RU" sz="3600" dirty="0" smtClean="0"/>
              <a:t>«Новое – это хорошо </a:t>
            </a:r>
          </a:p>
          <a:p>
            <a:r>
              <a:rPr lang="ru-RU" sz="3600" dirty="0" smtClean="0"/>
              <a:t>систематизированное старое…»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4869160"/>
            <a:ext cx="3844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Методический  конструктор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548680"/>
            <a:ext cx="45023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Наше детище.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35083" y="2967335"/>
            <a:ext cx="467384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file"/>
              </a:rPr>
              <a:t>Методический</a:t>
            </a: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file"/>
              </a:rPr>
              <a:t> конструктор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Дробатухина</a:t>
            </a:r>
            <a:r>
              <a:rPr lang="ru-RU" dirty="0" smtClean="0"/>
              <a:t> Елена Владимировна</a:t>
            </a:r>
          </a:p>
          <a:p>
            <a:r>
              <a:rPr lang="ru-RU" dirty="0" smtClean="0"/>
              <a:t>Мельникова Наталья Игоревна</a:t>
            </a:r>
          </a:p>
          <a:p>
            <a:r>
              <a:rPr lang="ru-RU" dirty="0" err="1" smtClean="0"/>
              <a:t>Тиунова</a:t>
            </a:r>
            <a:r>
              <a:rPr lang="ru-RU" dirty="0" smtClean="0"/>
              <a:t>  Людмила Николаевна</a:t>
            </a:r>
          </a:p>
          <a:p>
            <a:r>
              <a:rPr lang="ru-RU" dirty="0" smtClean="0"/>
              <a:t>Тупицына Ольга Николаевна</a:t>
            </a:r>
          </a:p>
          <a:p>
            <a:r>
              <a:rPr lang="ru-RU" dirty="0" smtClean="0"/>
              <a:t>Кротова Елена Викторовна</a:t>
            </a:r>
          </a:p>
          <a:p>
            <a:r>
              <a:rPr lang="ru-RU" dirty="0" err="1" smtClean="0"/>
              <a:t>Шитикова</a:t>
            </a:r>
            <a:r>
              <a:rPr lang="ru-RU" dirty="0" smtClean="0"/>
              <a:t>  Елена Николаевна</a:t>
            </a:r>
          </a:p>
          <a:p>
            <a:r>
              <a:rPr lang="ru-RU" dirty="0" err="1" smtClean="0"/>
              <a:t>Чипуштанова</a:t>
            </a:r>
            <a:r>
              <a:rPr lang="ru-RU" dirty="0" smtClean="0"/>
              <a:t>  Ольга Владимировна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00100" y="571480"/>
            <a:ext cx="26148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Автора!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11560" y="404664"/>
            <a:ext cx="30963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676400" y="0"/>
          <a:ext cx="746760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4139952" y="5013176"/>
            <a:ext cx="2592288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555776" y="6027003"/>
            <a:ext cx="62560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Развитие  личности</a:t>
            </a:r>
            <a:endParaRPr lang="ru-RU" sz="4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260648"/>
            <a:ext cx="27006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Зачем?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1124744"/>
            <a:ext cx="7467600" cy="1143000"/>
          </a:xfrm>
        </p:spPr>
        <p:txBody>
          <a:bodyPr/>
          <a:lstStyle/>
          <a:p>
            <a:pPr algn="ctr"/>
            <a:r>
              <a:rPr lang="ru-RU" b="1" dirty="0" smtClean="0"/>
              <a:t>Этапы формирования УУД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676400" y="2332037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23528" y="260648"/>
            <a:ext cx="58242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Каким образом?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274638"/>
            <a:ext cx="381642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Ребенок- «деятель»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332656"/>
            <a:ext cx="39879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Результат?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7467600" cy="4525963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3900" b="1" i="1" dirty="0" smtClean="0"/>
              <a:t>1.Что нужно сделать? Что я делаю? </a:t>
            </a:r>
          </a:p>
          <a:p>
            <a:r>
              <a:rPr lang="ru-RU" sz="3900" b="1" i="1" dirty="0" smtClean="0"/>
              <a:t>2.Зачем я это делаю? </a:t>
            </a:r>
          </a:p>
          <a:p>
            <a:r>
              <a:rPr lang="ru-RU" sz="3900" b="1" i="1" dirty="0" smtClean="0"/>
              <a:t>3.Каким образом я это делаю? </a:t>
            </a:r>
          </a:p>
          <a:p>
            <a:r>
              <a:rPr lang="ru-RU" sz="3900" b="1" i="1" dirty="0" smtClean="0"/>
              <a:t>4.Как я могу проверить? </a:t>
            </a:r>
          </a:p>
          <a:p>
            <a:r>
              <a:rPr lang="ru-RU" sz="3900" b="1" i="1" dirty="0" smtClean="0"/>
              <a:t>5.Как я оцениваю то, что я сделал? </a:t>
            </a:r>
          </a:p>
          <a:p>
            <a:r>
              <a:rPr lang="ru-RU" sz="3900" b="1" i="1" dirty="0" smtClean="0"/>
              <a:t>6.Как я оцениваю то, как я это делал? </a:t>
            </a:r>
          </a:p>
          <a:p>
            <a:r>
              <a:rPr lang="ru-RU" sz="3900" b="1" i="1" dirty="0" smtClean="0"/>
              <a:t>7.Как могу исправить то, что не получилось?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332656"/>
            <a:ext cx="177048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Как?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764704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Урок в вопросах: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332656"/>
            <a:ext cx="55114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Высокая цель?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23528" y="1340768"/>
          <a:ext cx="712879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740352" y="-450303"/>
            <a:ext cx="769121" cy="7308303"/>
          </a:xfrm>
          <a:prstGeom prst="rect">
            <a:avLst/>
          </a:prstGeom>
          <a:noFill/>
        </p:spPr>
        <p:txBody>
          <a:bodyPr vert="wordArtVert"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УУД УЧИТЕЛЯ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404664"/>
            <a:ext cx="79784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Меркантильная  цель?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827584" y="1340768"/>
          <a:ext cx="7752184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260648"/>
            <a:ext cx="3187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Метания?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noFill/>
      </a:spPr>
      <a:bodyPr wrap="none" lIns="91440" tIns="45720" rIns="91440" bIns="45720">
        <a:spAutoFit/>
      </a:bodyPr>
      <a:lstStyle>
        <a:defPPr algn="ctr">
          <a:defRPr sz="5400" b="1" cap="none" spc="0" dirty="0" smtClean="0">
            <a:ln w="31550" cmpd="sng">
              <a:gradFill>
                <a:gsLst>
                  <a:gs pos="25000">
                    <a:schemeClr val="accent1">
                      <a:shade val="25000"/>
                      <a:satMod val="190000"/>
                    </a:schemeClr>
                  </a:gs>
                  <a:gs pos="80000">
                    <a:schemeClr val="accent1">
                      <a:tint val="75000"/>
                      <a:satMod val="190000"/>
                    </a:schemeClr>
                  </a:gs>
                </a:gsLst>
                <a:lin ang="5400000"/>
              </a:gradFill>
              <a:prstDash val="solid"/>
            </a:ln>
            <a:solidFill>
              <a:srgbClr val="FFFFFF"/>
            </a:solidFill>
            <a:effectLst>
              <a:outerShdw blurRad="41275" dist="12700" dir="12000000" algn="tl" rotWithShape="0">
                <a:srgbClr val="000000">
                  <a:alpha val="40000"/>
                </a:srgbClr>
              </a:outerShdw>
            </a:effectLst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152</TotalTime>
  <Words>401</Words>
  <Application>Microsoft Office PowerPoint</Application>
  <PresentationFormat>Экран (4:3)</PresentationFormat>
  <Paragraphs>90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Метро</vt:lpstr>
      <vt:lpstr>Приемы Формирования УУД в средней и старшей школе</vt:lpstr>
      <vt:lpstr>Слайд 2</vt:lpstr>
      <vt:lpstr>Слайд 3</vt:lpstr>
      <vt:lpstr>Этапы формирования УУД</vt:lpstr>
      <vt:lpstr>Ребенок- «деятель»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УУД в средней и старшей школе</dc:title>
  <dc:creator>М видео</dc:creator>
  <cp:lastModifiedBy>Школьный</cp:lastModifiedBy>
  <cp:revision>18</cp:revision>
  <dcterms:created xsi:type="dcterms:W3CDTF">2012-09-26T15:24:57Z</dcterms:created>
  <dcterms:modified xsi:type="dcterms:W3CDTF">2012-09-29T05:23:11Z</dcterms:modified>
</cp:coreProperties>
</file>