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6" r:id="rId5"/>
    <p:sldId id="267" r:id="rId6"/>
    <p:sldId id="258" r:id="rId7"/>
    <p:sldId id="260" r:id="rId8"/>
    <p:sldId id="261" r:id="rId9"/>
    <p:sldId id="262" r:id="rId10"/>
    <p:sldId id="263" r:id="rId11"/>
    <p:sldId id="264" r:id="rId12"/>
    <p:sldId id="265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B6D8-4B40-4DC6-8B0B-75FB6C3978B4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CB025B3-2871-4CD2-8761-B7A36D6072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B6D8-4B40-4DC6-8B0B-75FB6C3978B4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025B3-2871-4CD2-8761-B7A36D6072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CB025B3-2871-4CD2-8761-B7A36D6072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B6D8-4B40-4DC6-8B0B-75FB6C3978B4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B6D8-4B40-4DC6-8B0B-75FB6C3978B4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CB025B3-2871-4CD2-8761-B7A36D6072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B6D8-4B40-4DC6-8B0B-75FB6C3978B4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CB025B3-2871-4CD2-8761-B7A36D6072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262B6D8-4B40-4DC6-8B0B-75FB6C3978B4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025B3-2871-4CD2-8761-B7A36D6072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B6D8-4B40-4DC6-8B0B-75FB6C3978B4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CB025B3-2871-4CD2-8761-B7A36D6072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B6D8-4B40-4DC6-8B0B-75FB6C3978B4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CB025B3-2871-4CD2-8761-B7A36D6072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B6D8-4B40-4DC6-8B0B-75FB6C3978B4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CB025B3-2871-4CD2-8761-B7A36D6072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CB025B3-2871-4CD2-8761-B7A36D6072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B6D8-4B40-4DC6-8B0B-75FB6C3978B4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CB025B3-2871-4CD2-8761-B7A36D6072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262B6D8-4B40-4DC6-8B0B-75FB6C3978B4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262B6D8-4B40-4DC6-8B0B-75FB6C3978B4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CB025B3-2871-4CD2-8761-B7A36D6072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БЫТИЕ ЧЕЛОВЕКА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Образец задания</a:t>
            </a:r>
            <a:endParaRPr lang="ru-RU" dirty="0"/>
          </a:p>
          <a:p>
            <a:r>
              <a:rPr lang="ru-RU" b="1" dirty="0"/>
              <a:t>A1. </a:t>
            </a:r>
            <a:r>
              <a:rPr lang="ru-RU" dirty="0"/>
              <a:t>Выберите правильный ответ. Верны ли следующие суждения о бытии человека?</a:t>
            </a:r>
          </a:p>
          <a:p>
            <a:r>
              <a:rPr lang="ru-RU" dirty="0"/>
              <a:t>А. Индивидуальное бытие человека не зависит от его природных данных.</a:t>
            </a:r>
          </a:p>
          <a:p>
            <a:r>
              <a:rPr lang="ru-RU" dirty="0"/>
              <a:t>Б. Индивидуальное бытие человека не зависит от общественно-исторических условий существования.</a:t>
            </a:r>
          </a:p>
          <a:p>
            <a:r>
              <a:rPr lang="ru-RU" dirty="0"/>
              <a:t>1) верно только А</a:t>
            </a:r>
          </a:p>
          <a:p>
            <a:r>
              <a:rPr lang="ru-RU" dirty="0"/>
              <a:t>2) верно только Б</a:t>
            </a:r>
          </a:p>
          <a:p>
            <a:r>
              <a:rPr lang="ru-RU" dirty="0"/>
              <a:t>3) верны оба суждения</a:t>
            </a:r>
          </a:p>
          <a:p>
            <a:r>
              <a:rPr lang="ru-RU" dirty="0"/>
              <a:t>4) оба суждения неверны</a:t>
            </a:r>
          </a:p>
          <a:p>
            <a:r>
              <a:rPr lang="ru-RU" b="1" i="1" dirty="0"/>
              <a:t>Ответ: </a:t>
            </a:r>
            <a:r>
              <a:rPr lang="ru-RU" dirty="0"/>
              <a:t>4.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В центре социального бытия – труд. Человеческая деятельность: </a:t>
            </a:r>
            <a:endParaRPr lang="ru-RU" dirty="0" smtClean="0"/>
          </a:p>
          <a:p>
            <a:r>
              <a:rPr lang="ru-RU" dirty="0" smtClean="0"/>
              <a:t>Деятельность </a:t>
            </a:r>
            <a:r>
              <a:rPr lang="ru-RU" dirty="0"/>
              <a:t>– человеческая форма активного отношения к окружающему миру, связанная с целенаправленным изменением и преобразованием как внешнего мира, так и самого человека. </a:t>
            </a:r>
            <a:endParaRPr lang="ru-RU" dirty="0" smtClean="0"/>
          </a:p>
          <a:p>
            <a:r>
              <a:rPr lang="ru-RU" dirty="0" smtClean="0"/>
              <a:t>Структура </a:t>
            </a:r>
            <a:r>
              <a:rPr lang="ru-RU" dirty="0"/>
              <a:t>деятельности человека</a:t>
            </a:r>
            <a:r>
              <a:rPr lang="ru-RU" dirty="0" smtClean="0"/>
              <a:t>:</a:t>
            </a:r>
          </a:p>
          <a:p>
            <a:r>
              <a:rPr lang="ru-RU" dirty="0" smtClean="0"/>
              <a:t>Субъект</a:t>
            </a:r>
            <a:r>
              <a:rPr lang="ru-RU" dirty="0"/>
              <a:t>, с его целями, мотивами и потребностями, интересами, знаниями и навыками. </a:t>
            </a:r>
            <a:endParaRPr lang="ru-RU" dirty="0" smtClean="0"/>
          </a:p>
          <a:p>
            <a:r>
              <a:rPr lang="ru-RU" dirty="0" smtClean="0"/>
              <a:t>Объект </a:t>
            </a:r>
            <a:r>
              <a:rPr lang="ru-RU" dirty="0"/>
              <a:t>– то, на что направлена деятельность.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dirty="0"/>
              <a:t>Виды деятельности человека:</a:t>
            </a:r>
          </a:p>
          <a:p>
            <a:pPr fontAlgn="base"/>
            <a:r>
              <a:rPr lang="ru-RU" dirty="0"/>
              <a:t>1) Материальная деятельность.</a:t>
            </a:r>
          </a:p>
          <a:p>
            <a:pPr fontAlgn="base"/>
            <a:r>
              <a:rPr lang="ru-RU" dirty="0"/>
              <a:t>2) Социально-преобразовательная деятельность (политическая и правовая деятельность, регулирующая социальную жизнь людей).</a:t>
            </a:r>
          </a:p>
          <a:p>
            <a:pPr fontAlgn="base"/>
            <a:r>
              <a:rPr lang="ru-RU" dirty="0"/>
              <a:t>3) Духовная.</a:t>
            </a:r>
          </a:p>
          <a:p>
            <a:pPr fontAlgn="base"/>
            <a:r>
              <a:rPr lang="ru-RU" dirty="0"/>
              <a:t>4)Коммуникативная (процесс общения).</a:t>
            </a:r>
          </a:p>
          <a:p>
            <a:pPr fontAlgn="base"/>
            <a:r>
              <a:rPr lang="ru-RU" dirty="0"/>
              <a:t>5)Игровая деятельность.</a:t>
            </a:r>
          </a:p>
          <a:p>
            <a:pPr fontAlgn="base"/>
            <a:r>
              <a:rPr lang="ru-RU" dirty="0"/>
              <a:t>6)Деятельность по обслуживанию людей.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Личностный аспект бытия человека – усвоение индивидом достижений человеческой культуры. </a:t>
            </a:r>
          </a:p>
          <a:p>
            <a:r>
              <a:rPr lang="ru-RU" dirty="0" smtClean="0"/>
              <a:t>Эгоизм потребностей перекрывается поступками и действиями «окультуренного существа».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Индивидуальный аспект человеческого бытия (рассматривает жизнь человека от рождения и до смерти). Бытие зависит от природных данных, от общественно-исторических условий. Первичная предпосылка бытия человека – это потребности его тела. В природном мире человек существует как тело и зависит от циклов развития природы. Чтобы дать жизнь духу, надо обеспечить жизнь телу.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ВЫВОДЫ по теме.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1.Думаем</a:t>
            </a:r>
          </a:p>
          <a:p>
            <a:r>
              <a:rPr lang="ru-RU" dirty="0" smtClean="0"/>
              <a:t>2.Говорим.</a:t>
            </a:r>
          </a:p>
          <a:p>
            <a:r>
              <a:rPr lang="ru-RU" dirty="0" smtClean="0"/>
              <a:t>3.Запоминаем.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занятия – урока.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1.Филофоская категория «БЫТИЕ».</a:t>
            </a:r>
          </a:p>
          <a:p>
            <a:r>
              <a:rPr lang="ru-RU" dirty="0" smtClean="0"/>
              <a:t>2.Формы бытия человека.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1.ФИЛОСОФСКАЯ КАТЕГОРИЯ «БЫТИЕ».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i="1" dirty="0"/>
              <a:t>Бытие</a:t>
            </a:r>
            <a:r>
              <a:rPr lang="ru-RU" dirty="0"/>
              <a:t> –</a:t>
            </a:r>
            <a:r>
              <a:rPr lang="ru-RU" i="1" dirty="0"/>
              <a:t>философская категория, обозначающая существование, реальность</a:t>
            </a:r>
            <a:r>
              <a:rPr lang="ru-RU" dirty="0"/>
              <a:t>. Соответственно, бытием обладают не только явления природы, но и человек, сферы его деятельности. </a:t>
            </a:r>
            <a:endParaRPr lang="ru-RU" dirty="0" smtClean="0"/>
          </a:p>
          <a:p>
            <a:r>
              <a:rPr lang="ru-RU" dirty="0" smtClean="0"/>
              <a:t>Мир </a:t>
            </a:r>
            <a:r>
              <a:rPr lang="ru-RU" dirty="0"/>
              <a:t>мыслящих существ и всего сотворенного ими входит в сферу бытия.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Бытийственная</a:t>
            </a:r>
            <a:r>
              <a:rPr lang="ru-RU" dirty="0" smtClean="0"/>
              <a:t> проблематика в философии оформилась в особую философскую дисциплину — онтологию (учение о бытии, его формах, атрибутах и принципах). </a:t>
            </a:r>
          </a:p>
          <a:p>
            <a:r>
              <a:rPr lang="ru-RU" dirty="0" smtClean="0"/>
              <a:t>Термин «онтология» впервые появился в философии Р. </a:t>
            </a:r>
            <a:r>
              <a:rPr lang="ru-RU" dirty="0" err="1" smtClean="0"/>
              <a:t>Гоклениуса</a:t>
            </a:r>
            <a:r>
              <a:rPr lang="ru-RU" dirty="0" smtClean="0"/>
              <a:t> (1613 г.), тогда как первые вопросы и проблемы относительности сути бытия, как было отмечено выше, </a:t>
            </a:r>
            <a:r>
              <a:rPr lang="ru-RU" dirty="0" err="1" smtClean="0"/>
              <a:t>волновалиумы</a:t>
            </a:r>
            <a:r>
              <a:rPr lang="ru-RU" dirty="0" smtClean="0"/>
              <a:t> философов уже со времен античности.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ФОРМЫ БЫТИЯ ЧЕЛОВЕКА.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Обыденное мышление, воспринимает термины «быть», «существовать», как синонимы. </a:t>
            </a:r>
          </a:p>
          <a:p>
            <a:r>
              <a:rPr lang="ru-RU" dirty="0" smtClean="0"/>
              <a:t>Философия же долгое время использовала понятие бытия для обозначения не просто существования, т. е. того, что есть, а того, что гарантирует существование. И в этом смысле «бытие» оказывалось синонимом не внешних характеристик предмета, а его сущности, внутренних закономерностей. </a:t>
            </a:r>
          </a:p>
          <a:p>
            <a:r>
              <a:rPr lang="ru-RU" dirty="0" smtClean="0"/>
              <a:t>Именно в таком своем значении и появляется впервые категория бытия у древнегреческого философа </a:t>
            </a:r>
            <a:r>
              <a:rPr lang="ru-RU" dirty="0" err="1" smtClean="0"/>
              <a:t>Парменида</a:t>
            </a:r>
            <a:r>
              <a:rPr lang="ru-RU" dirty="0" smtClean="0"/>
              <a:t>. Платон, Аристотель, </a:t>
            </a:r>
            <a:r>
              <a:rPr lang="ru-RU" dirty="0" err="1" smtClean="0"/>
              <a:t>Демокрит</a:t>
            </a:r>
            <a:r>
              <a:rPr lang="ru-RU" dirty="0" smtClean="0"/>
              <a:t>, Фома Аквинский, Р. Декарт, И. Кант, Г. Гегель, К. Маркс, М. Хайдеггер и другие философы предложили свои оригинальные трактовки бытия, сосредоточившись на том или ином конкретно-историческом понимании бытия и его форм.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ictionbook.ru/static/bookimages/00/76/51/00765172.bin.dir/h/i_07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8604"/>
            <a:ext cx="8001056" cy="5500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 качестве </a:t>
            </a:r>
            <a:r>
              <a:rPr lang="ru-RU" dirty="0"/>
              <a:t>первичной предпосылки бытия человека </a:t>
            </a:r>
            <a:r>
              <a:rPr lang="ru-RU" dirty="0" smtClean="0"/>
              <a:t>выступает - </a:t>
            </a:r>
            <a:r>
              <a:rPr lang="ru-RU" i="1" dirty="0" smtClean="0"/>
              <a:t>жизнь </a:t>
            </a:r>
            <a:r>
              <a:rPr lang="ru-RU" i="1" dirty="0"/>
              <a:t>его тела</a:t>
            </a:r>
            <a:r>
              <a:rPr lang="ru-RU" dirty="0"/>
              <a:t>. В природном мире человек, существуя как тело, находится в зависимости от законов развития и гибели организмов, циклов природы. Чтобы дать жизнь духу, необходимо обеспечить жизнь телу. Поэтому во всех цивилизованных странах фундаментальные права человека на удовлетворение его первичных потребностей, прав, связанных с сохранением жизни, закреплены юридически.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Индивид становится личностью, осваивая достижения человеческой культуры (личностный аспект человеческого бытия). Поэтому человек не слепо подчиняется требованиям телесных законов, а в состоянии контролировать и регулировать свои потребности, удовлетворяя их не просто в соответствии с естеством, но руководствуясь исторически возникшими нормами и идеалами. Тем не менее считается, что индивидуальное бытие – основание для бытия личности.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Социальное бытие может быть выражено в более широком смысле как бытие общественное. Общественное бытие (отношения людей к природе и друг другу) возникает вместе со становлением человеческого общества и является первичным по отношению к сознанию отдельного индивида и поколения.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31</TotalTime>
  <Words>532</Words>
  <Application>Microsoft Office PowerPoint</Application>
  <PresentationFormat>Экран (4:3)</PresentationFormat>
  <Paragraphs>45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Официальная</vt:lpstr>
      <vt:lpstr>БЫТИЕ ЧЕЛОВЕКА</vt:lpstr>
      <vt:lpstr>План занятия – урока.</vt:lpstr>
      <vt:lpstr>1.ФИЛОСОФСКАЯ КАТЕГОРИЯ «БЫТИЕ».</vt:lpstr>
      <vt:lpstr>1.</vt:lpstr>
      <vt:lpstr>2. ФОРМЫ БЫТИЯ ЧЕЛОВЕКА.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ОСНОВНЫЕ ВЫВОДЫ по теме.</vt:lpstr>
    </vt:vector>
  </TitlesOfParts>
  <Company>МБОУ ДСОШ № 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БЫТИЕ ЧЕЛОВЕКА</dc:title>
  <dc:creator>Кабинет Математики (116)</dc:creator>
  <cp:lastModifiedBy>Кабинет Математики (116)</cp:lastModifiedBy>
  <cp:revision>5</cp:revision>
  <dcterms:created xsi:type="dcterms:W3CDTF">2013-12-10T13:01:35Z</dcterms:created>
  <dcterms:modified xsi:type="dcterms:W3CDTF">2014-02-04T09:13:08Z</dcterms:modified>
</cp:coreProperties>
</file>