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19"/>
  </p:notesMasterIdLst>
  <p:sldIdLst>
    <p:sldId id="256" r:id="rId2"/>
    <p:sldId id="262" r:id="rId3"/>
    <p:sldId id="267" r:id="rId4"/>
    <p:sldId id="275" r:id="rId5"/>
    <p:sldId id="274" r:id="rId6"/>
    <p:sldId id="280" r:id="rId7"/>
    <p:sldId id="272" r:id="rId8"/>
    <p:sldId id="289" r:id="rId9"/>
    <p:sldId id="290" r:id="rId10"/>
    <p:sldId id="264" r:id="rId11"/>
    <p:sldId id="283" r:id="rId12"/>
    <p:sldId id="276" r:id="rId13"/>
    <p:sldId id="277" r:id="rId14"/>
    <p:sldId id="278" r:id="rId15"/>
    <p:sldId id="279" r:id="rId16"/>
    <p:sldId id="281" r:id="rId17"/>
    <p:sldId id="28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00"/>
    <a:srgbClr val="DE0000"/>
    <a:srgbClr val="62D862"/>
    <a:srgbClr val="005800"/>
    <a:srgbClr val="009E00"/>
    <a:srgbClr val="008000"/>
    <a:srgbClr val="003300"/>
    <a:srgbClr val="83E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7731" autoAdjust="0"/>
  </p:normalViewPr>
  <p:slideViewPr>
    <p:cSldViewPr>
      <p:cViewPr>
        <p:scale>
          <a:sx n="80" d="100"/>
          <a:sy n="80" d="100"/>
        </p:scale>
        <p:origin x="-167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118E8B-C8B7-4D36-8405-A8C1384B330D}" type="doc">
      <dgm:prSet loTypeId="urn:diagrams.loki3.com/BracketList+Icon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B0F7FE-073F-4DBB-8C26-0859DE6A281A}">
      <dgm:prSet phldrT="[Текст]" phldr="1"/>
      <dgm:spPr/>
      <dgm:t>
        <a:bodyPr/>
        <a:lstStyle/>
        <a:p>
          <a:endParaRPr lang="ru-RU"/>
        </a:p>
      </dgm:t>
    </dgm:pt>
    <dgm:pt modelId="{608530AD-8E46-4DF8-AD99-6CDF8A7C20D7}" type="parTrans" cxnId="{72E90430-81DC-4FF5-9F5E-935E4AD38EED}">
      <dgm:prSet/>
      <dgm:spPr/>
      <dgm:t>
        <a:bodyPr/>
        <a:lstStyle/>
        <a:p>
          <a:endParaRPr lang="ru-RU"/>
        </a:p>
      </dgm:t>
    </dgm:pt>
    <dgm:pt modelId="{9053C611-431B-4537-BBDC-84D85E3B8F99}" type="sibTrans" cxnId="{72E90430-81DC-4FF5-9F5E-935E4AD38EED}">
      <dgm:prSet/>
      <dgm:spPr/>
      <dgm:t>
        <a:bodyPr/>
        <a:lstStyle/>
        <a:p>
          <a:endParaRPr lang="ru-RU"/>
        </a:p>
      </dgm:t>
    </dgm:pt>
    <dgm:pt modelId="{24B8E15B-514C-4F1B-988A-18C386AD27EC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А. Понятие «общество» охватывает все способы и формы взаимодействия людей.</a:t>
          </a:r>
          <a:endParaRPr lang="ru-RU" sz="2800" b="1" dirty="0">
            <a:solidFill>
              <a:srgbClr val="FFFF00"/>
            </a:solidFill>
          </a:endParaRPr>
        </a:p>
      </dgm:t>
    </dgm:pt>
    <dgm:pt modelId="{59565B03-867F-4D2E-A258-A3F07E63C776}" type="parTrans" cxnId="{D0D3A72D-5D4C-4DEA-ADA9-1CC6B7B94573}">
      <dgm:prSet/>
      <dgm:spPr/>
      <dgm:t>
        <a:bodyPr/>
        <a:lstStyle/>
        <a:p>
          <a:endParaRPr lang="ru-RU"/>
        </a:p>
      </dgm:t>
    </dgm:pt>
    <dgm:pt modelId="{B9FC705D-0FBA-4D6A-9316-4922088F9527}" type="sibTrans" cxnId="{D0D3A72D-5D4C-4DEA-ADA9-1CC6B7B94573}">
      <dgm:prSet/>
      <dgm:spPr/>
      <dgm:t>
        <a:bodyPr/>
        <a:lstStyle/>
        <a:p>
          <a:endParaRPr lang="ru-RU"/>
        </a:p>
      </dgm:t>
    </dgm:pt>
    <dgm:pt modelId="{216DBE2B-C573-4CEA-BAC1-BE74C163885E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FFFF00"/>
              </a:solidFill>
            </a:rPr>
            <a:t>Б. Понятие «общество» применяется для обозначения исторических этапов развития человечества.</a:t>
          </a:r>
          <a:endParaRPr lang="ru-RU" sz="2800" b="1" dirty="0">
            <a:solidFill>
              <a:srgbClr val="FFFF00"/>
            </a:solidFill>
          </a:endParaRPr>
        </a:p>
      </dgm:t>
    </dgm:pt>
    <dgm:pt modelId="{4F11B7BB-E209-428C-B39C-2C6B8023ACA6}" type="parTrans" cxnId="{AF3E5409-8DF4-4BE1-A657-32595E1F13B6}">
      <dgm:prSet/>
      <dgm:spPr/>
      <dgm:t>
        <a:bodyPr/>
        <a:lstStyle/>
        <a:p>
          <a:endParaRPr lang="ru-RU"/>
        </a:p>
      </dgm:t>
    </dgm:pt>
    <dgm:pt modelId="{790F0679-2E1D-426A-A361-7A5FC4318608}" type="sibTrans" cxnId="{AF3E5409-8DF4-4BE1-A657-32595E1F13B6}">
      <dgm:prSet/>
      <dgm:spPr/>
      <dgm:t>
        <a:bodyPr/>
        <a:lstStyle/>
        <a:p>
          <a:endParaRPr lang="ru-RU"/>
        </a:p>
      </dgm:t>
    </dgm:pt>
    <dgm:pt modelId="{F6DF9416-E403-4F8D-A1D0-6EA0C8B60F3A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3CB908FE-B025-4D4C-A639-7EB15671F05E}" type="parTrans" cxnId="{71DF7F64-2D30-4B5C-9B2A-1152C25DA037}">
      <dgm:prSet/>
      <dgm:spPr/>
      <dgm:t>
        <a:bodyPr/>
        <a:lstStyle/>
        <a:p>
          <a:endParaRPr lang="ru-RU"/>
        </a:p>
      </dgm:t>
    </dgm:pt>
    <dgm:pt modelId="{F62571A3-AC35-4C91-8082-9616B4392A0A}" type="sibTrans" cxnId="{71DF7F64-2D30-4B5C-9B2A-1152C25DA037}">
      <dgm:prSet/>
      <dgm:spPr/>
      <dgm:t>
        <a:bodyPr/>
        <a:lstStyle/>
        <a:p>
          <a:endParaRPr lang="ru-RU"/>
        </a:p>
      </dgm:t>
    </dgm:pt>
    <dgm:pt modelId="{A63C362B-9D67-4652-94CD-6E8DDA674E15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77365116-87BA-49E5-AA86-B504D6D41FE1}" type="parTrans" cxnId="{A8DCA8DB-31C3-4ABE-A719-A722079635B6}">
      <dgm:prSet/>
      <dgm:spPr/>
      <dgm:t>
        <a:bodyPr/>
        <a:lstStyle/>
        <a:p>
          <a:endParaRPr lang="ru-RU"/>
        </a:p>
      </dgm:t>
    </dgm:pt>
    <dgm:pt modelId="{EBE8B9C9-A413-4020-AC75-50A73415952A}" type="sibTrans" cxnId="{A8DCA8DB-31C3-4ABE-A719-A722079635B6}">
      <dgm:prSet/>
      <dgm:spPr/>
      <dgm:t>
        <a:bodyPr/>
        <a:lstStyle/>
        <a:p>
          <a:endParaRPr lang="ru-RU"/>
        </a:p>
      </dgm:t>
    </dgm:pt>
    <dgm:pt modelId="{B4977AFE-5E67-44FB-B53D-BE51D75E6259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E6859D66-BC06-4276-BA3E-C2B83602CCCE}" type="parTrans" cxnId="{76D2C6D0-1A53-4650-800E-71C23344640F}">
      <dgm:prSet/>
      <dgm:spPr/>
      <dgm:t>
        <a:bodyPr/>
        <a:lstStyle/>
        <a:p>
          <a:endParaRPr lang="ru-RU"/>
        </a:p>
      </dgm:t>
    </dgm:pt>
    <dgm:pt modelId="{7BFB7382-3ED9-4358-98B0-D0AFAA62650C}" type="sibTrans" cxnId="{76D2C6D0-1A53-4650-800E-71C23344640F}">
      <dgm:prSet/>
      <dgm:spPr/>
      <dgm:t>
        <a:bodyPr/>
        <a:lstStyle/>
        <a:p>
          <a:endParaRPr lang="ru-RU"/>
        </a:p>
      </dgm:t>
    </dgm:pt>
    <dgm:pt modelId="{02DEAADC-62FA-43C7-BAAB-0A649916A20F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FA399F7B-5E35-4D00-B97C-7E6C3585BFD6}" type="parTrans" cxnId="{5E4122B3-A272-4C69-AABD-99830ABAA9D7}">
      <dgm:prSet/>
      <dgm:spPr/>
      <dgm:t>
        <a:bodyPr/>
        <a:lstStyle/>
        <a:p>
          <a:endParaRPr lang="ru-RU"/>
        </a:p>
      </dgm:t>
    </dgm:pt>
    <dgm:pt modelId="{D9E4E80B-167E-4A98-99E3-45D51E46A73F}" type="sibTrans" cxnId="{5E4122B3-A272-4C69-AABD-99830ABAA9D7}">
      <dgm:prSet/>
      <dgm:spPr/>
      <dgm:t>
        <a:bodyPr/>
        <a:lstStyle/>
        <a:p>
          <a:endParaRPr lang="ru-RU"/>
        </a:p>
      </dgm:t>
    </dgm:pt>
    <dgm:pt modelId="{6642BA5B-203A-46B4-AB07-DC3DA17F1915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573EC8D3-8250-4B97-BDA3-6A12E46664B2}" type="parTrans" cxnId="{6F3C54EB-100E-49DD-8EFC-0BCCEAA6668D}">
      <dgm:prSet/>
      <dgm:spPr/>
      <dgm:t>
        <a:bodyPr/>
        <a:lstStyle/>
        <a:p>
          <a:endParaRPr lang="ru-RU"/>
        </a:p>
      </dgm:t>
    </dgm:pt>
    <dgm:pt modelId="{3955E328-E45A-4F60-BF2A-60892FAE173C}" type="sibTrans" cxnId="{6F3C54EB-100E-49DD-8EFC-0BCCEAA6668D}">
      <dgm:prSet/>
      <dgm:spPr/>
      <dgm:t>
        <a:bodyPr/>
        <a:lstStyle/>
        <a:p>
          <a:endParaRPr lang="ru-RU"/>
        </a:p>
      </dgm:t>
    </dgm:pt>
    <dgm:pt modelId="{4F962FD8-1BB9-4393-8CD4-1C4629EEE9F3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D5EA0BAF-8A29-47E1-A533-B72182B69BCB}" type="parTrans" cxnId="{42C4FAB6-2918-4AC2-A0D7-94E628E1279F}">
      <dgm:prSet/>
      <dgm:spPr/>
      <dgm:t>
        <a:bodyPr/>
        <a:lstStyle/>
        <a:p>
          <a:endParaRPr lang="ru-RU"/>
        </a:p>
      </dgm:t>
    </dgm:pt>
    <dgm:pt modelId="{7AF4F6D9-2CC9-4B13-906E-041F7F17BEE2}" type="sibTrans" cxnId="{42C4FAB6-2918-4AC2-A0D7-94E628E1279F}">
      <dgm:prSet/>
      <dgm:spPr/>
      <dgm:t>
        <a:bodyPr/>
        <a:lstStyle/>
        <a:p>
          <a:endParaRPr lang="ru-RU"/>
        </a:p>
      </dgm:t>
    </dgm:pt>
    <dgm:pt modelId="{AD7631D9-D3FB-42B8-8B4A-0294586556D5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1768DD4B-2C7C-4AB5-B726-EBFDE2742A64}" type="parTrans" cxnId="{39842D44-5414-4CBD-A03A-78EBC198985C}">
      <dgm:prSet/>
      <dgm:spPr/>
      <dgm:t>
        <a:bodyPr/>
        <a:lstStyle/>
        <a:p>
          <a:endParaRPr lang="ru-RU"/>
        </a:p>
      </dgm:t>
    </dgm:pt>
    <dgm:pt modelId="{164A62F7-A921-4D23-95DF-8512131A49C3}" type="sibTrans" cxnId="{39842D44-5414-4CBD-A03A-78EBC198985C}">
      <dgm:prSet/>
      <dgm:spPr/>
      <dgm:t>
        <a:bodyPr/>
        <a:lstStyle/>
        <a:p>
          <a:endParaRPr lang="ru-RU"/>
        </a:p>
      </dgm:t>
    </dgm:pt>
    <dgm:pt modelId="{7CC8EFD0-4013-4CF7-BC62-844D7F1E8D21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F6C0D546-7B6B-4A1F-A712-FE7A2BEF15D7}" type="parTrans" cxnId="{85CDED29-058A-4C34-AC74-E6834F00E34A}">
      <dgm:prSet/>
      <dgm:spPr/>
      <dgm:t>
        <a:bodyPr/>
        <a:lstStyle/>
        <a:p>
          <a:endParaRPr lang="ru-RU"/>
        </a:p>
      </dgm:t>
    </dgm:pt>
    <dgm:pt modelId="{3EFB4860-F83A-45B6-BBAF-B83C1D8C4307}" type="sibTrans" cxnId="{85CDED29-058A-4C34-AC74-E6834F00E34A}">
      <dgm:prSet/>
      <dgm:spPr/>
      <dgm:t>
        <a:bodyPr/>
        <a:lstStyle/>
        <a:p>
          <a:endParaRPr lang="ru-RU"/>
        </a:p>
      </dgm:t>
    </dgm:pt>
    <dgm:pt modelId="{837EE0CA-D564-4496-81B9-F27C7A1EC8D2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F2150B53-15F6-4A3B-84D5-EB6DF65EE826}" type="parTrans" cxnId="{540752B4-4A80-4B3B-AD6F-7551DB9DE8C3}">
      <dgm:prSet/>
      <dgm:spPr/>
      <dgm:t>
        <a:bodyPr/>
        <a:lstStyle/>
        <a:p>
          <a:endParaRPr lang="ru-RU"/>
        </a:p>
      </dgm:t>
    </dgm:pt>
    <dgm:pt modelId="{60BDDDF7-D4AB-463B-B22F-F46BAEAA78E6}" type="sibTrans" cxnId="{540752B4-4A80-4B3B-AD6F-7551DB9DE8C3}">
      <dgm:prSet/>
      <dgm:spPr/>
      <dgm:t>
        <a:bodyPr/>
        <a:lstStyle/>
        <a:p>
          <a:endParaRPr lang="ru-RU"/>
        </a:p>
      </dgm:t>
    </dgm:pt>
    <dgm:pt modelId="{C8634EF4-131F-4E82-879A-95796B1A9752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5F46625A-8424-4303-8AC4-1ADA8384071B}" type="parTrans" cxnId="{116F422B-4667-4EF0-92BC-0DD60F6819D4}">
      <dgm:prSet/>
      <dgm:spPr/>
      <dgm:t>
        <a:bodyPr/>
        <a:lstStyle/>
        <a:p>
          <a:endParaRPr lang="ru-RU"/>
        </a:p>
      </dgm:t>
    </dgm:pt>
    <dgm:pt modelId="{D30D5A1D-0F52-4E95-AB1B-6B0A75C5A4D1}" type="sibTrans" cxnId="{116F422B-4667-4EF0-92BC-0DD60F6819D4}">
      <dgm:prSet/>
      <dgm:spPr/>
      <dgm:t>
        <a:bodyPr/>
        <a:lstStyle/>
        <a:p>
          <a:endParaRPr lang="ru-RU"/>
        </a:p>
      </dgm:t>
    </dgm:pt>
    <dgm:pt modelId="{18D9D7F9-8605-45A5-A7B2-2D0E4ED0BD22}">
      <dgm:prSet phldrT="[Текст]"/>
      <dgm:spPr/>
      <dgm:t>
        <a:bodyPr/>
        <a:lstStyle/>
        <a:p>
          <a:endParaRPr lang="ru-RU" sz="1400" b="1" dirty="0">
            <a:solidFill>
              <a:srgbClr val="FFFF00"/>
            </a:solidFill>
          </a:endParaRPr>
        </a:p>
      </dgm:t>
    </dgm:pt>
    <dgm:pt modelId="{6239A0D9-72C7-42A6-BFC5-9C21DC7839A1}" type="parTrans" cxnId="{62DA71E3-9054-4591-B535-A1301F689A22}">
      <dgm:prSet/>
      <dgm:spPr/>
      <dgm:t>
        <a:bodyPr/>
        <a:lstStyle/>
        <a:p>
          <a:endParaRPr lang="ru-RU"/>
        </a:p>
      </dgm:t>
    </dgm:pt>
    <dgm:pt modelId="{DE26F820-E779-4DAE-8BA6-C2B7FCE5829A}" type="sibTrans" cxnId="{62DA71E3-9054-4591-B535-A1301F689A22}">
      <dgm:prSet/>
      <dgm:spPr/>
      <dgm:t>
        <a:bodyPr/>
        <a:lstStyle/>
        <a:p>
          <a:endParaRPr lang="ru-RU"/>
        </a:p>
      </dgm:t>
    </dgm:pt>
    <dgm:pt modelId="{6EA82CD9-72EF-4FBA-867A-BE7EA5D9B64F}">
      <dgm:prSet phldrT="[Текст]" custT="1"/>
      <dgm:spPr/>
      <dgm:t>
        <a:bodyPr/>
        <a:lstStyle/>
        <a:p>
          <a:endParaRPr lang="ru-RU" sz="2000" b="1" dirty="0">
            <a:solidFill>
              <a:srgbClr val="FFFF00"/>
            </a:solidFill>
          </a:endParaRPr>
        </a:p>
      </dgm:t>
    </dgm:pt>
    <dgm:pt modelId="{17B2AC76-E970-479E-AB57-E95A2C1F179A}" type="parTrans" cxnId="{3FA1A319-C6F1-412B-A21E-7A865F049DCA}">
      <dgm:prSet/>
      <dgm:spPr/>
      <dgm:t>
        <a:bodyPr/>
        <a:lstStyle/>
        <a:p>
          <a:endParaRPr lang="ru-RU"/>
        </a:p>
      </dgm:t>
    </dgm:pt>
    <dgm:pt modelId="{838B358F-7919-46DF-A84F-9A98D5AEE3F8}" type="sibTrans" cxnId="{3FA1A319-C6F1-412B-A21E-7A865F049DCA}">
      <dgm:prSet/>
      <dgm:spPr/>
      <dgm:t>
        <a:bodyPr/>
        <a:lstStyle/>
        <a:p>
          <a:endParaRPr lang="ru-RU"/>
        </a:p>
      </dgm:t>
    </dgm:pt>
    <dgm:pt modelId="{DC4A426C-30B7-4F16-AFC5-F9F96E0CA352}">
      <dgm:prSet phldrT="[Текст]" custT="1"/>
      <dgm:spPr/>
      <dgm:t>
        <a:bodyPr/>
        <a:lstStyle/>
        <a:p>
          <a:endParaRPr lang="ru-RU" sz="2000" b="1" dirty="0">
            <a:solidFill>
              <a:srgbClr val="FFFF00"/>
            </a:solidFill>
          </a:endParaRPr>
        </a:p>
      </dgm:t>
    </dgm:pt>
    <dgm:pt modelId="{BDFD4D07-9600-4FBE-A060-CD3BFC4DEBE5}" type="parTrans" cxnId="{A03F10D4-E43C-412C-AD4A-34B7760DD5AE}">
      <dgm:prSet/>
      <dgm:spPr/>
      <dgm:t>
        <a:bodyPr/>
        <a:lstStyle/>
        <a:p>
          <a:endParaRPr lang="ru-RU"/>
        </a:p>
      </dgm:t>
    </dgm:pt>
    <dgm:pt modelId="{3E843D6B-AB37-4A9F-B8A7-CBD57C49E997}" type="sibTrans" cxnId="{A03F10D4-E43C-412C-AD4A-34B7760DD5AE}">
      <dgm:prSet/>
      <dgm:spPr/>
      <dgm:t>
        <a:bodyPr/>
        <a:lstStyle/>
        <a:p>
          <a:endParaRPr lang="ru-RU"/>
        </a:p>
      </dgm:t>
    </dgm:pt>
    <dgm:pt modelId="{AF61B34D-3087-467E-B449-94B3B9D692B5}">
      <dgm:prSet phldrT="[Текст]" custT="1"/>
      <dgm:spPr/>
      <dgm:t>
        <a:bodyPr/>
        <a:lstStyle/>
        <a:p>
          <a:endParaRPr lang="ru-RU" sz="2800" b="1" dirty="0">
            <a:solidFill>
              <a:srgbClr val="FFFF00"/>
            </a:solidFill>
          </a:endParaRPr>
        </a:p>
      </dgm:t>
    </dgm:pt>
    <dgm:pt modelId="{3871CDBE-40FE-4B8E-A83D-5538255CFD24}" type="parTrans" cxnId="{9CE45307-5AD8-4960-8E30-CDC2CCDF78ED}">
      <dgm:prSet/>
      <dgm:spPr/>
      <dgm:t>
        <a:bodyPr/>
        <a:lstStyle/>
        <a:p>
          <a:endParaRPr lang="ru-RU"/>
        </a:p>
      </dgm:t>
    </dgm:pt>
    <dgm:pt modelId="{2B56B5E5-FCB0-4EC2-B857-0AE421FE1EE1}" type="sibTrans" cxnId="{9CE45307-5AD8-4960-8E30-CDC2CCDF78ED}">
      <dgm:prSet/>
      <dgm:spPr/>
      <dgm:t>
        <a:bodyPr/>
        <a:lstStyle/>
        <a:p>
          <a:endParaRPr lang="ru-RU"/>
        </a:p>
      </dgm:t>
    </dgm:pt>
    <dgm:pt modelId="{C8C9BDF9-AF16-4EFE-8E93-0FA7DF5FEC83}">
      <dgm:prSet phldrT="[Текст]" custT="1"/>
      <dgm:spPr/>
      <dgm:t>
        <a:bodyPr/>
        <a:lstStyle/>
        <a:p>
          <a:endParaRPr lang="ru-RU" sz="2800" b="1" dirty="0">
            <a:solidFill>
              <a:srgbClr val="FFFF00"/>
            </a:solidFill>
          </a:endParaRPr>
        </a:p>
      </dgm:t>
    </dgm:pt>
    <dgm:pt modelId="{41E6C5BA-E8FE-48AD-ABB1-C334FDB0B6B1}" type="parTrans" cxnId="{4D96346D-BFBA-40CE-BF4C-8A6EBE2022BA}">
      <dgm:prSet/>
      <dgm:spPr/>
      <dgm:t>
        <a:bodyPr/>
        <a:lstStyle/>
        <a:p>
          <a:endParaRPr lang="ru-RU"/>
        </a:p>
      </dgm:t>
    </dgm:pt>
    <dgm:pt modelId="{4962BDDD-96D4-4964-A1E3-579314F3451C}" type="sibTrans" cxnId="{4D96346D-BFBA-40CE-BF4C-8A6EBE2022BA}">
      <dgm:prSet/>
      <dgm:spPr/>
      <dgm:t>
        <a:bodyPr/>
        <a:lstStyle/>
        <a:p>
          <a:endParaRPr lang="ru-RU"/>
        </a:p>
      </dgm:t>
    </dgm:pt>
    <dgm:pt modelId="{9894A673-EE14-4CFB-92F6-163B10F0008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0000"/>
              </a:solidFill>
            </a:rPr>
            <a:t>1) верно только А</a:t>
          </a:r>
          <a:endParaRPr lang="ru-RU" sz="2400" b="1" dirty="0">
            <a:solidFill>
              <a:srgbClr val="FF0000"/>
            </a:solidFill>
          </a:endParaRPr>
        </a:p>
      </dgm:t>
    </dgm:pt>
    <dgm:pt modelId="{7A8A0D9E-7537-4482-B7BD-A61EC549B116}" type="parTrans" cxnId="{478CAB7E-1CEE-4F95-99AE-A95DABD0946B}">
      <dgm:prSet/>
      <dgm:spPr/>
      <dgm:t>
        <a:bodyPr/>
        <a:lstStyle/>
        <a:p>
          <a:endParaRPr lang="ru-RU"/>
        </a:p>
      </dgm:t>
    </dgm:pt>
    <dgm:pt modelId="{26B68853-407D-4F81-AFCD-A4F63694DA76}" type="sibTrans" cxnId="{478CAB7E-1CEE-4F95-99AE-A95DABD0946B}">
      <dgm:prSet/>
      <dgm:spPr/>
      <dgm:t>
        <a:bodyPr/>
        <a:lstStyle/>
        <a:p>
          <a:endParaRPr lang="ru-RU"/>
        </a:p>
      </dgm:t>
    </dgm:pt>
    <dgm:pt modelId="{A3CC6B64-78D4-4A0C-B6E0-E94D011807A0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2</a:t>
          </a:r>
          <a:r>
            <a:rPr lang="ru-RU" sz="2400" b="1" dirty="0" smtClean="0">
              <a:solidFill>
                <a:srgbClr val="FF0000"/>
              </a:solidFill>
            </a:rPr>
            <a:t>) верно только Б</a:t>
          </a:r>
          <a:endParaRPr lang="ru-RU" sz="2400" b="1" dirty="0">
            <a:solidFill>
              <a:srgbClr val="FF0000"/>
            </a:solidFill>
          </a:endParaRPr>
        </a:p>
      </dgm:t>
    </dgm:pt>
    <dgm:pt modelId="{12EED3C9-0E61-4F43-9A20-E5B4407BBB7A}" type="parTrans" cxnId="{D7B50113-EC39-43AF-A53B-4570449B53D3}">
      <dgm:prSet/>
      <dgm:spPr/>
      <dgm:t>
        <a:bodyPr/>
        <a:lstStyle/>
        <a:p>
          <a:endParaRPr lang="ru-RU"/>
        </a:p>
      </dgm:t>
    </dgm:pt>
    <dgm:pt modelId="{89A5BBDB-5AB4-4EEE-B094-EC732D6563A3}" type="sibTrans" cxnId="{D7B50113-EC39-43AF-A53B-4570449B53D3}">
      <dgm:prSet/>
      <dgm:spPr/>
      <dgm:t>
        <a:bodyPr/>
        <a:lstStyle/>
        <a:p>
          <a:endParaRPr lang="ru-RU"/>
        </a:p>
      </dgm:t>
    </dgm:pt>
    <dgm:pt modelId="{E1581495-6791-4656-94B9-C9E076AF1B3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3) </a:t>
          </a:r>
          <a:r>
            <a:rPr lang="ru-RU" sz="2400" b="1" dirty="0" smtClean="0">
              <a:solidFill>
                <a:srgbClr val="FF0000"/>
              </a:solidFill>
            </a:rPr>
            <a:t>верны оба суждения</a:t>
          </a:r>
          <a:endParaRPr lang="ru-RU" sz="2400" b="1" dirty="0">
            <a:solidFill>
              <a:srgbClr val="FF0000"/>
            </a:solidFill>
          </a:endParaRPr>
        </a:p>
      </dgm:t>
    </dgm:pt>
    <dgm:pt modelId="{4A808C20-622C-46F7-A0FE-8C49798AEA6B}" type="parTrans" cxnId="{33E4130C-5DA6-4E8A-9CDF-09AA9288E335}">
      <dgm:prSet/>
      <dgm:spPr/>
      <dgm:t>
        <a:bodyPr/>
        <a:lstStyle/>
        <a:p>
          <a:endParaRPr lang="ru-RU"/>
        </a:p>
      </dgm:t>
    </dgm:pt>
    <dgm:pt modelId="{FAEB4EE2-EEBF-4AA4-9FED-9BAECF669D3A}" type="sibTrans" cxnId="{33E4130C-5DA6-4E8A-9CDF-09AA9288E335}">
      <dgm:prSet/>
      <dgm:spPr/>
      <dgm:t>
        <a:bodyPr/>
        <a:lstStyle/>
        <a:p>
          <a:endParaRPr lang="ru-RU"/>
        </a:p>
      </dgm:t>
    </dgm:pt>
    <dgm:pt modelId="{59BB4E8A-7FFA-4E05-BF88-01F66C986A79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</a:rPr>
            <a:t>4) </a:t>
          </a:r>
          <a:r>
            <a:rPr lang="ru-RU" sz="2400" b="1" dirty="0" smtClean="0">
              <a:solidFill>
                <a:srgbClr val="FF0000"/>
              </a:solidFill>
            </a:rPr>
            <a:t>оба суждения неверны</a:t>
          </a:r>
          <a:endParaRPr lang="ru-RU" sz="2400" b="1" dirty="0">
            <a:solidFill>
              <a:srgbClr val="FF0000"/>
            </a:solidFill>
          </a:endParaRPr>
        </a:p>
      </dgm:t>
    </dgm:pt>
    <dgm:pt modelId="{5FAF051B-0615-4F92-9E14-A831A638070D}" type="parTrans" cxnId="{14B43FB2-7300-4FF4-B273-1332FE0ED32E}">
      <dgm:prSet/>
      <dgm:spPr/>
      <dgm:t>
        <a:bodyPr/>
        <a:lstStyle/>
        <a:p>
          <a:endParaRPr lang="ru-RU"/>
        </a:p>
      </dgm:t>
    </dgm:pt>
    <dgm:pt modelId="{1B7759E2-6428-481F-9FC1-C339F5758475}" type="sibTrans" cxnId="{14B43FB2-7300-4FF4-B273-1332FE0ED32E}">
      <dgm:prSet/>
      <dgm:spPr/>
      <dgm:t>
        <a:bodyPr/>
        <a:lstStyle/>
        <a:p>
          <a:endParaRPr lang="ru-RU"/>
        </a:p>
      </dgm:t>
    </dgm:pt>
    <dgm:pt modelId="{0D62CC54-D021-43CD-98E9-056810EC337F}" type="pres">
      <dgm:prSet presAssocID="{9A118E8B-C8B7-4D36-8405-A8C1384B33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2680AD-49BB-4A64-91EC-F6CA9B6570F9}" type="pres">
      <dgm:prSet presAssocID="{8AB0F7FE-073F-4DBB-8C26-0859DE6A281A}" presName="linNode" presStyleCnt="0"/>
      <dgm:spPr/>
    </dgm:pt>
    <dgm:pt modelId="{D4E637D6-B7DC-4634-A13E-EA9AD79D6209}" type="pres">
      <dgm:prSet presAssocID="{8AB0F7FE-073F-4DBB-8C26-0859DE6A281A}" presName="parTx" presStyleLbl="revTx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65271-83D2-4DB0-B319-45666596BE99}" type="pres">
      <dgm:prSet presAssocID="{8AB0F7FE-073F-4DBB-8C26-0859DE6A281A}" presName="bracket" presStyleLbl="parChTrans1D1" presStyleIdx="0" presStyleCnt="1"/>
      <dgm:spPr/>
    </dgm:pt>
    <dgm:pt modelId="{D69005AD-B85E-4F5E-A6AF-D568F834443C}" type="pres">
      <dgm:prSet presAssocID="{8AB0F7FE-073F-4DBB-8C26-0859DE6A281A}" presName="spH" presStyleCnt="0"/>
      <dgm:spPr/>
    </dgm:pt>
    <dgm:pt modelId="{7D7845A9-4F8C-4D56-9C74-8773FC4B81F4}" type="pres">
      <dgm:prSet presAssocID="{8AB0F7FE-073F-4DBB-8C26-0859DE6A281A}" presName="desTx" presStyleLbl="node1" presStyleIdx="0" presStyleCnt="1" custScaleX="455394" custScaleY="100126" custLinFactX="160685" custLinFactNeighborX="200000" custLinFactNeighborY="-6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3F10D4-E43C-412C-AD4A-34B7760DD5AE}" srcId="{8AB0F7FE-073F-4DBB-8C26-0859DE6A281A}" destId="{DC4A426C-30B7-4F16-AFC5-F9F96E0CA352}" srcOrd="0" destOrd="0" parTransId="{BDFD4D07-9600-4FBE-A060-CD3BFC4DEBE5}" sibTransId="{3E843D6B-AB37-4A9F-B8A7-CBD57C49E997}"/>
    <dgm:cxn modelId="{11A6C03D-F297-47DD-8447-AA693BFB6823}" type="presOf" srcId="{6642BA5B-203A-46B4-AB07-DC3DA17F1915}" destId="{7D7845A9-4F8C-4D56-9C74-8773FC4B81F4}" srcOrd="0" destOrd="18" presId="urn:diagrams.loki3.com/BracketList+Icon"/>
    <dgm:cxn modelId="{71DF7F64-2D30-4B5C-9B2A-1152C25DA037}" srcId="{8AB0F7FE-073F-4DBB-8C26-0859DE6A281A}" destId="{F6DF9416-E403-4F8D-A1D0-6EA0C8B60F3A}" srcOrd="20" destOrd="0" parTransId="{3CB908FE-B025-4D4C-A639-7EB15671F05E}" sibTransId="{F62571A3-AC35-4C91-8082-9616B4392A0A}"/>
    <dgm:cxn modelId="{72E90430-81DC-4FF5-9F5E-935E4AD38EED}" srcId="{9A118E8B-C8B7-4D36-8405-A8C1384B330D}" destId="{8AB0F7FE-073F-4DBB-8C26-0859DE6A281A}" srcOrd="0" destOrd="0" parTransId="{608530AD-8E46-4DF8-AD99-6CDF8A7C20D7}" sibTransId="{9053C611-431B-4537-BBDC-84D85E3B8F99}"/>
    <dgm:cxn modelId="{CD3D2B00-74F2-4752-8914-86EFBA8F2B3D}" type="presOf" srcId="{9A118E8B-C8B7-4D36-8405-A8C1384B330D}" destId="{0D62CC54-D021-43CD-98E9-056810EC337F}" srcOrd="0" destOrd="0" presId="urn:diagrams.loki3.com/BracketList+Icon"/>
    <dgm:cxn modelId="{3C2AD0A5-9F9F-46D3-9D5A-3A478BEA2FDA}" type="presOf" srcId="{F6DF9416-E403-4F8D-A1D0-6EA0C8B60F3A}" destId="{7D7845A9-4F8C-4D56-9C74-8773FC4B81F4}" srcOrd="0" destOrd="20" presId="urn:diagrams.loki3.com/BracketList+Icon"/>
    <dgm:cxn modelId="{76D2C6D0-1A53-4650-800E-71C23344640F}" srcId="{8AB0F7FE-073F-4DBB-8C26-0859DE6A281A}" destId="{B4977AFE-5E67-44FB-B53D-BE51D75E6259}" srcOrd="16" destOrd="0" parTransId="{E6859D66-BC06-4276-BA3E-C2B83602CCCE}" sibTransId="{7BFB7382-3ED9-4358-98B0-D0AFAA62650C}"/>
    <dgm:cxn modelId="{540752B4-4A80-4B3B-AD6F-7551DB9DE8C3}" srcId="{8AB0F7FE-073F-4DBB-8C26-0859DE6A281A}" destId="{837EE0CA-D564-4496-81B9-F27C7A1EC8D2}" srcOrd="11" destOrd="0" parTransId="{F2150B53-15F6-4A3B-84D5-EB6DF65EE826}" sibTransId="{60BDDDF7-D4AB-463B-B22F-F46BAEAA78E6}"/>
    <dgm:cxn modelId="{9504D176-93DF-4F7F-8D88-7CB18AE635C9}" type="presOf" srcId="{7CC8EFD0-4013-4CF7-BC62-844D7F1E8D21}" destId="{7D7845A9-4F8C-4D56-9C74-8773FC4B81F4}" srcOrd="0" destOrd="10" presId="urn:diagrams.loki3.com/BracketList+Icon"/>
    <dgm:cxn modelId="{116F422B-4667-4EF0-92BC-0DD60F6819D4}" srcId="{8AB0F7FE-073F-4DBB-8C26-0859DE6A281A}" destId="{C8634EF4-131F-4E82-879A-95796B1A9752}" srcOrd="12" destOrd="0" parTransId="{5F46625A-8424-4303-8AC4-1ADA8384071B}" sibTransId="{D30D5A1D-0F52-4E95-AB1B-6B0A75C5A4D1}"/>
    <dgm:cxn modelId="{D7B50113-EC39-43AF-A53B-4570449B53D3}" srcId="{8AB0F7FE-073F-4DBB-8C26-0859DE6A281A}" destId="{A3CC6B64-78D4-4A0C-B6E0-E94D011807A0}" srcOrd="7" destOrd="0" parTransId="{12EED3C9-0E61-4F43-9A20-E5B4407BBB7A}" sibTransId="{89A5BBDB-5AB4-4EEE-B094-EC732D6563A3}"/>
    <dgm:cxn modelId="{42C4FAB6-2918-4AC2-A0D7-94E628E1279F}" srcId="{8AB0F7FE-073F-4DBB-8C26-0859DE6A281A}" destId="{4F962FD8-1BB9-4393-8CD4-1C4629EEE9F3}" srcOrd="19" destOrd="0" parTransId="{D5EA0BAF-8A29-47E1-A533-B72182B69BCB}" sibTransId="{7AF4F6D9-2CC9-4B13-906E-041F7F17BEE2}"/>
    <dgm:cxn modelId="{490F4D13-733C-4777-A828-CFBB6EBDDEEA}" type="presOf" srcId="{9894A673-EE14-4CFB-92F6-163B10F0008F}" destId="{7D7845A9-4F8C-4D56-9C74-8773FC4B81F4}" srcOrd="0" destOrd="6" presId="urn:diagrams.loki3.com/BracketList+Icon"/>
    <dgm:cxn modelId="{6F28AB14-9D43-46F8-8852-DD5D8FB29209}" type="presOf" srcId="{837EE0CA-D564-4496-81B9-F27C7A1EC8D2}" destId="{7D7845A9-4F8C-4D56-9C74-8773FC4B81F4}" srcOrd="0" destOrd="11" presId="urn:diagrams.loki3.com/BracketList+Icon"/>
    <dgm:cxn modelId="{478CAB7E-1CEE-4F95-99AE-A95DABD0946B}" srcId="{8AB0F7FE-073F-4DBB-8C26-0859DE6A281A}" destId="{9894A673-EE14-4CFB-92F6-163B10F0008F}" srcOrd="6" destOrd="0" parTransId="{7A8A0D9E-7537-4482-B7BD-A61EC549B116}" sibTransId="{26B68853-407D-4F81-AFCD-A4F63694DA76}"/>
    <dgm:cxn modelId="{538E8043-798D-422A-A1F7-497D4332615E}" type="presOf" srcId="{59BB4E8A-7FFA-4E05-BF88-01F66C986A79}" destId="{7D7845A9-4F8C-4D56-9C74-8773FC4B81F4}" srcOrd="0" destOrd="9" presId="urn:diagrams.loki3.com/BracketList+Icon"/>
    <dgm:cxn modelId="{4D96346D-BFBA-40CE-BF4C-8A6EBE2022BA}" srcId="{8AB0F7FE-073F-4DBB-8C26-0859DE6A281A}" destId="{C8C9BDF9-AF16-4EFE-8E93-0FA7DF5FEC83}" srcOrd="3" destOrd="0" parTransId="{41E6C5BA-E8FE-48AD-ABB1-C334FDB0B6B1}" sibTransId="{4962BDDD-96D4-4964-A1E3-579314F3451C}"/>
    <dgm:cxn modelId="{3FA1A319-C6F1-412B-A21E-7A865F049DCA}" srcId="{8AB0F7FE-073F-4DBB-8C26-0859DE6A281A}" destId="{6EA82CD9-72EF-4FBA-867A-BE7EA5D9B64F}" srcOrd="1" destOrd="0" parTransId="{17B2AC76-E970-479E-AB57-E95A2C1F179A}" sibTransId="{838B358F-7919-46DF-A84F-9A98D5AEE3F8}"/>
    <dgm:cxn modelId="{39842D44-5414-4CBD-A03A-78EBC198985C}" srcId="{8AB0F7FE-073F-4DBB-8C26-0859DE6A281A}" destId="{AD7631D9-D3FB-42B8-8B4A-0294586556D5}" srcOrd="14" destOrd="0" parTransId="{1768DD4B-2C7C-4AB5-B726-EBFDE2742A64}" sibTransId="{164A62F7-A921-4D23-95DF-8512131A49C3}"/>
    <dgm:cxn modelId="{33966364-3DDE-4051-B6F6-73CCCD57260A}" type="presOf" srcId="{AF61B34D-3087-467E-B449-94B3B9D692B5}" destId="{7D7845A9-4F8C-4D56-9C74-8773FC4B81F4}" srcOrd="0" destOrd="2" presId="urn:diagrams.loki3.com/BracketList+Icon"/>
    <dgm:cxn modelId="{A8DCA8DB-31C3-4ABE-A719-A722079635B6}" srcId="{8AB0F7FE-073F-4DBB-8C26-0859DE6A281A}" destId="{A63C362B-9D67-4652-94CD-6E8DDA674E15}" srcOrd="15" destOrd="0" parTransId="{77365116-87BA-49E5-AA86-B504D6D41FE1}" sibTransId="{EBE8B9C9-A413-4020-AC75-50A73415952A}"/>
    <dgm:cxn modelId="{6F3C54EB-100E-49DD-8EFC-0BCCEAA6668D}" srcId="{8AB0F7FE-073F-4DBB-8C26-0859DE6A281A}" destId="{6642BA5B-203A-46B4-AB07-DC3DA17F1915}" srcOrd="18" destOrd="0" parTransId="{573EC8D3-8250-4B97-BDA3-6A12E46664B2}" sibTransId="{3955E328-E45A-4F60-BF2A-60892FAE173C}"/>
    <dgm:cxn modelId="{85CDED29-058A-4C34-AC74-E6834F00E34A}" srcId="{8AB0F7FE-073F-4DBB-8C26-0859DE6A281A}" destId="{7CC8EFD0-4013-4CF7-BC62-844D7F1E8D21}" srcOrd="10" destOrd="0" parTransId="{F6C0D546-7B6B-4A1F-A712-FE7A2BEF15D7}" sibTransId="{3EFB4860-F83A-45B6-BBAF-B83C1D8C4307}"/>
    <dgm:cxn modelId="{9CE45307-5AD8-4960-8E30-CDC2CCDF78ED}" srcId="{8AB0F7FE-073F-4DBB-8C26-0859DE6A281A}" destId="{AF61B34D-3087-467E-B449-94B3B9D692B5}" srcOrd="2" destOrd="0" parTransId="{3871CDBE-40FE-4B8E-A83D-5538255CFD24}" sibTransId="{2B56B5E5-FCB0-4EC2-B857-0AE421FE1EE1}"/>
    <dgm:cxn modelId="{E86C2D4E-47EF-4D8F-AEA9-9CBEAE3B57C5}" type="presOf" srcId="{C8C9BDF9-AF16-4EFE-8E93-0FA7DF5FEC83}" destId="{7D7845A9-4F8C-4D56-9C74-8773FC4B81F4}" srcOrd="0" destOrd="3" presId="urn:diagrams.loki3.com/BracketList+Icon"/>
    <dgm:cxn modelId="{A595355D-66AF-4C1F-A979-273BCA56FBAF}" type="presOf" srcId="{4F962FD8-1BB9-4393-8CD4-1C4629EEE9F3}" destId="{7D7845A9-4F8C-4D56-9C74-8773FC4B81F4}" srcOrd="0" destOrd="19" presId="urn:diagrams.loki3.com/BracketList+Icon"/>
    <dgm:cxn modelId="{10F8BD6A-437E-4F00-A6E6-617CC0F01B4B}" type="presOf" srcId="{C8634EF4-131F-4E82-879A-95796B1A9752}" destId="{7D7845A9-4F8C-4D56-9C74-8773FC4B81F4}" srcOrd="0" destOrd="12" presId="urn:diagrams.loki3.com/BracketList+Icon"/>
    <dgm:cxn modelId="{DCAF718C-DA24-4B7A-853F-0D442FC73C57}" type="presOf" srcId="{A3CC6B64-78D4-4A0C-B6E0-E94D011807A0}" destId="{7D7845A9-4F8C-4D56-9C74-8773FC4B81F4}" srcOrd="0" destOrd="7" presId="urn:diagrams.loki3.com/BracketList+Icon"/>
    <dgm:cxn modelId="{AF3E5409-8DF4-4BE1-A657-32595E1F13B6}" srcId="{8AB0F7FE-073F-4DBB-8C26-0859DE6A281A}" destId="{216DBE2B-C573-4CEA-BAC1-BE74C163885E}" srcOrd="5" destOrd="0" parTransId="{4F11B7BB-E209-428C-B39C-2C6B8023ACA6}" sibTransId="{790F0679-2E1D-426A-A361-7A5FC4318608}"/>
    <dgm:cxn modelId="{0964DE6F-6954-4B90-A843-A7F4D897F26D}" type="presOf" srcId="{02DEAADC-62FA-43C7-BAAB-0A649916A20F}" destId="{7D7845A9-4F8C-4D56-9C74-8773FC4B81F4}" srcOrd="0" destOrd="17" presId="urn:diagrams.loki3.com/BracketList+Icon"/>
    <dgm:cxn modelId="{D0D3A72D-5D4C-4DEA-ADA9-1CC6B7B94573}" srcId="{8AB0F7FE-073F-4DBB-8C26-0859DE6A281A}" destId="{24B8E15B-514C-4F1B-988A-18C386AD27EC}" srcOrd="4" destOrd="0" parTransId="{59565B03-867F-4D2E-A258-A3F07E63C776}" sibTransId="{B9FC705D-0FBA-4D6A-9316-4922088F9527}"/>
    <dgm:cxn modelId="{14B43FB2-7300-4FF4-B273-1332FE0ED32E}" srcId="{8AB0F7FE-073F-4DBB-8C26-0859DE6A281A}" destId="{59BB4E8A-7FFA-4E05-BF88-01F66C986A79}" srcOrd="9" destOrd="0" parTransId="{5FAF051B-0615-4F92-9E14-A831A638070D}" sibTransId="{1B7759E2-6428-481F-9FC1-C339F5758475}"/>
    <dgm:cxn modelId="{D7700203-B1D1-4491-831F-C75E536D3B12}" type="presOf" srcId="{E1581495-6791-4656-94B9-C9E076AF1B36}" destId="{7D7845A9-4F8C-4D56-9C74-8773FC4B81F4}" srcOrd="0" destOrd="8" presId="urn:diagrams.loki3.com/BracketList+Icon"/>
    <dgm:cxn modelId="{A61A4979-C1FB-427E-A17E-A5534C9093C5}" type="presOf" srcId="{B4977AFE-5E67-44FB-B53D-BE51D75E6259}" destId="{7D7845A9-4F8C-4D56-9C74-8773FC4B81F4}" srcOrd="0" destOrd="16" presId="urn:diagrams.loki3.com/BracketList+Icon"/>
    <dgm:cxn modelId="{5E4122B3-A272-4C69-AABD-99830ABAA9D7}" srcId="{8AB0F7FE-073F-4DBB-8C26-0859DE6A281A}" destId="{02DEAADC-62FA-43C7-BAAB-0A649916A20F}" srcOrd="17" destOrd="0" parTransId="{FA399F7B-5E35-4D00-B97C-7E6C3585BFD6}" sibTransId="{D9E4E80B-167E-4A98-99E3-45D51E46A73F}"/>
    <dgm:cxn modelId="{9758A883-ED42-424C-BBBA-5884DE51F80E}" type="presOf" srcId="{AD7631D9-D3FB-42B8-8B4A-0294586556D5}" destId="{7D7845A9-4F8C-4D56-9C74-8773FC4B81F4}" srcOrd="0" destOrd="14" presId="urn:diagrams.loki3.com/BracketList+Icon"/>
    <dgm:cxn modelId="{AB20383E-B827-4F10-BC66-C927DCE29248}" type="presOf" srcId="{24B8E15B-514C-4F1B-988A-18C386AD27EC}" destId="{7D7845A9-4F8C-4D56-9C74-8773FC4B81F4}" srcOrd="0" destOrd="4" presId="urn:diagrams.loki3.com/BracketList+Icon"/>
    <dgm:cxn modelId="{C445F79D-7502-4363-B071-FCCB1AE7B98B}" type="presOf" srcId="{6EA82CD9-72EF-4FBA-867A-BE7EA5D9B64F}" destId="{7D7845A9-4F8C-4D56-9C74-8773FC4B81F4}" srcOrd="0" destOrd="1" presId="urn:diagrams.loki3.com/BracketList+Icon"/>
    <dgm:cxn modelId="{281EDE68-F38E-48D8-9AE7-43B0E977EFC9}" type="presOf" srcId="{18D9D7F9-8605-45A5-A7B2-2D0E4ED0BD22}" destId="{7D7845A9-4F8C-4D56-9C74-8773FC4B81F4}" srcOrd="0" destOrd="13" presId="urn:diagrams.loki3.com/BracketList+Icon"/>
    <dgm:cxn modelId="{E28D0486-B6E6-4D84-8F26-A017A25DE0AA}" type="presOf" srcId="{A63C362B-9D67-4652-94CD-6E8DDA674E15}" destId="{7D7845A9-4F8C-4D56-9C74-8773FC4B81F4}" srcOrd="0" destOrd="15" presId="urn:diagrams.loki3.com/BracketList+Icon"/>
    <dgm:cxn modelId="{62DA71E3-9054-4591-B535-A1301F689A22}" srcId="{8AB0F7FE-073F-4DBB-8C26-0859DE6A281A}" destId="{18D9D7F9-8605-45A5-A7B2-2D0E4ED0BD22}" srcOrd="13" destOrd="0" parTransId="{6239A0D9-72C7-42A6-BFC5-9C21DC7839A1}" sibTransId="{DE26F820-E779-4DAE-8BA6-C2B7FCE5829A}"/>
    <dgm:cxn modelId="{44543035-2D0E-49B0-986E-AA1205662A14}" type="presOf" srcId="{8AB0F7FE-073F-4DBB-8C26-0859DE6A281A}" destId="{D4E637D6-B7DC-4634-A13E-EA9AD79D6209}" srcOrd="0" destOrd="0" presId="urn:diagrams.loki3.com/BracketList+Icon"/>
    <dgm:cxn modelId="{33E4130C-5DA6-4E8A-9CDF-09AA9288E335}" srcId="{8AB0F7FE-073F-4DBB-8C26-0859DE6A281A}" destId="{E1581495-6791-4656-94B9-C9E076AF1B36}" srcOrd="8" destOrd="0" parTransId="{4A808C20-622C-46F7-A0FE-8C49798AEA6B}" sibTransId="{FAEB4EE2-EEBF-4AA4-9FED-9BAECF669D3A}"/>
    <dgm:cxn modelId="{C70728CD-C6F1-438E-B2EC-F23D3005804C}" type="presOf" srcId="{216DBE2B-C573-4CEA-BAC1-BE74C163885E}" destId="{7D7845A9-4F8C-4D56-9C74-8773FC4B81F4}" srcOrd="0" destOrd="5" presId="urn:diagrams.loki3.com/BracketList+Icon"/>
    <dgm:cxn modelId="{69AF220F-3D04-4348-9B78-1649A40B0E21}" type="presOf" srcId="{DC4A426C-30B7-4F16-AFC5-F9F96E0CA352}" destId="{7D7845A9-4F8C-4D56-9C74-8773FC4B81F4}" srcOrd="0" destOrd="0" presId="urn:diagrams.loki3.com/BracketList+Icon"/>
    <dgm:cxn modelId="{44D383BC-B40C-4C0C-A05F-1025FC0A74E7}" type="presParOf" srcId="{0D62CC54-D021-43CD-98E9-056810EC337F}" destId="{FC2680AD-49BB-4A64-91EC-F6CA9B6570F9}" srcOrd="0" destOrd="0" presId="urn:diagrams.loki3.com/BracketList+Icon"/>
    <dgm:cxn modelId="{1F6D9ADC-2E9A-40AE-A64D-597C4061AB54}" type="presParOf" srcId="{FC2680AD-49BB-4A64-91EC-F6CA9B6570F9}" destId="{D4E637D6-B7DC-4634-A13E-EA9AD79D6209}" srcOrd="0" destOrd="0" presId="urn:diagrams.loki3.com/BracketList+Icon"/>
    <dgm:cxn modelId="{4F572E82-D77D-4816-91AE-59B7F567EADB}" type="presParOf" srcId="{FC2680AD-49BB-4A64-91EC-F6CA9B6570F9}" destId="{94E65271-83D2-4DB0-B319-45666596BE99}" srcOrd="1" destOrd="0" presId="urn:diagrams.loki3.com/BracketList+Icon"/>
    <dgm:cxn modelId="{94E59CD7-11E3-4E4D-9489-27EABB726C55}" type="presParOf" srcId="{FC2680AD-49BB-4A64-91EC-F6CA9B6570F9}" destId="{D69005AD-B85E-4F5E-A6AF-D568F834443C}" srcOrd="2" destOrd="0" presId="urn:diagrams.loki3.com/BracketList+Icon"/>
    <dgm:cxn modelId="{6554EFDF-7189-4056-9CDE-8108DC2FAD9F}" type="presParOf" srcId="{FC2680AD-49BB-4A64-91EC-F6CA9B6570F9}" destId="{7D7845A9-4F8C-4D56-9C74-8773FC4B81F4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DDD36-A6EA-4917-8906-9180EA223912}" type="doc">
      <dgm:prSet loTypeId="urn:microsoft.com/office/officeart/2005/8/layout/orgChart1" loCatId="hierarchy" qsTypeId="urn:microsoft.com/office/officeart/2005/8/quickstyle/simple1#2" qsCatId="simple" csTypeId="urn:microsoft.com/office/officeart/2005/8/colors/accent1_2#2" csCatId="accent1" phldr="1"/>
      <dgm:spPr/>
    </dgm:pt>
    <dgm:pt modelId="{E0204CB9-7060-4B6E-B064-AEDDDB2CEFF6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Политическая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сфера</a:t>
          </a:r>
        </a:p>
      </dgm:t>
    </dgm:pt>
    <dgm:pt modelId="{7DBD7568-678C-4DC1-9442-057B2AB77669}" type="parTrans" cxnId="{418C5AB6-66E2-4B9D-9073-29421B2BBF33}">
      <dgm:prSet/>
      <dgm:spPr/>
      <dgm:t>
        <a:bodyPr/>
        <a:lstStyle/>
        <a:p>
          <a:endParaRPr lang="ru-RU"/>
        </a:p>
      </dgm:t>
    </dgm:pt>
    <dgm:pt modelId="{947685B0-8F18-472D-BBA4-F832FC892510}" type="sibTrans" cxnId="{418C5AB6-66E2-4B9D-9073-29421B2BBF33}">
      <dgm:prSet/>
      <dgm:spPr/>
      <dgm:t>
        <a:bodyPr/>
        <a:lstStyle/>
        <a:p>
          <a:endParaRPr lang="ru-RU"/>
        </a:p>
      </dgm:t>
    </dgm:pt>
    <dgm:pt modelId="{A74AC3D7-F890-4ABE-85BE-D570A1AC99E6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власть</a:t>
          </a:r>
        </a:p>
      </dgm:t>
    </dgm:pt>
    <dgm:pt modelId="{309CE48D-C9D1-4CBA-9F7B-991CB7176BA1}" type="parTrans" cxnId="{D39B7619-8575-4ABE-A57D-3E555977E462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ECFD0F30-CFC7-4787-99D5-E7A7D07F667F}" type="sibTrans" cxnId="{D39B7619-8575-4ABE-A57D-3E555977E462}">
      <dgm:prSet/>
      <dgm:spPr/>
      <dgm:t>
        <a:bodyPr/>
        <a:lstStyle/>
        <a:p>
          <a:endParaRPr lang="ru-RU"/>
        </a:p>
      </dgm:t>
    </dgm:pt>
    <dgm:pt modelId="{59BB32A1-D348-4EA5-BE4D-97900C20AB0B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президент,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правительство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парламент</a:t>
          </a:r>
        </a:p>
      </dgm:t>
    </dgm:pt>
    <dgm:pt modelId="{0825F745-B2E0-46FF-8F64-428A7BF0B099}" type="parTrans" cxnId="{31E1F4D7-80E7-4701-8874-1458271965BE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F6C17706-504B-41A5-99F5-2521A881B865}" type="sibTrans" cxnId="{31E1F4D7-80E7-4701-8874-1458271965BE}">
      <dgm:prSet/>
      <dgm:spPr/>
      <dgm:t>
        <a:bodyPr/>
        <a:lstStyle/>
        <a:p>
          <a:endParaRPr lang="ru-RU"/>
        </a:p>
      </dgm:t>
    </dgm:pt>
    <dgm:pt modelId="{7DC693B0-48A2-4ADE-B6C6-BB22EF70F2EC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Местные органы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власти,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армия,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милиция</a:t>
          </a:r>
        </a:p>
      </dgm:t>
    </dgm:pt>
    <dgm:pt modelId="{5341AF86-1762-4558-930D-2AAEA1900270}" type="parTrans" cxnId="{7E3265B3-6D9D-4C6C-A0EA-B822B98C4F74}">
      <dgm:prSet/>
      <dgm:spPr/>
      <dgm:t>
        <a:bodyPr/>
        <a:lstStyle/>
        <a:p>
          <a:endParaRPr lang="ru-RU"/>
        </a:p>
      </dgm:t>
    </dgm:pt>
    <dgm:pt modelId="{E00E6A78-9708-4158-B966-15A10F93E9AC}" type="sibTrans" cxnId="{7E3265B3-6D9D-4C6C-A0EA-B822B98C4F74}">
      <dgm:prSet/>
      <dgm:spPr/>
      <dgm:t>
        <a:bodyPr/>
        <a:lstStyle/>
        <a:p>
          <a:endParaRPr lang="ru-RU"/>
        </a:p>
      </dgm:t>
    </dgm:pt>
    <dgm:pt modelId="{7294B890-D378-481E-9DC4-67E439F52898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общественные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объединения</a:t>
          </a:r>
        </a:p>
      </dgm:t>
    </dgm:pt>
    <dgm:pt modelId="{2740B7E8-CE9B-40EB-8CFD-802039F83CF7}" type="parTrans" cxnId="{68A27E1E-C980-4D31-AF35-7AC5361D6D67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89FBBD72-F213-4428-BCF9-6B7AE71FD3EB}" type="sibTrans" cxnId="{68A27E1E-C980-4D31-AF35-7AC5361D6D67}">
      <dgm:prSet/>
      <dgm:spPr/>
      <dgm:t>
        <a:bodyPr/>
        <a:lstStyle/>
        <a:p>
          <a:endParaRPr lang="ru-RU"/>
        </a:p>
      </dgm:t>
    </dgm:pt>
    <dgm:pt modelId="{9D71F0B9-1C23-42F4-B597-98B97AE3E82F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политические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партии</a:t>
          </a:r>
        </a:p>
      </dgm:t>
    </dgm:pt>
    <dgm:pt modelId="{9957CAB7-6C8B-4366-988A-2AD086B3DCC7}" type="parTrans" cxnId="{F0F56855-34C8-4DE1-BD68-6978BBA20B2C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22C6753A-4F7C-4262-ACF1-7E01004BA41C}" type="sibTrans" cxnId="{F0F56855-34C8-4DE1-BD68-6978BBA20B2C}">
      <dgm:prSet/>
      <dgm:spPr/>
      <dgm:t>
        <a:bodyPr/>
        <a:lstStyle/>
        <a:p>
          <a:endParaRPr lang="ru-RU"/>
        </a:p>
      </dgm:t>
    </dgm:pt>
    <dgm:pt modelId="{9B0BBA92-8B3D-4399-A80F-6C17F357119B}" type="pres">
      <dgm:prSet presAssocID="{2F2DDD36-A6EA-4917-8906-9180EA22391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C585FEA-08D7-4C2B-872A-95666C63DBCB}" type="pres">
      <dgm:prSet presAssocID="{E0204CB9-7060-4B6E-B064-AEDDDB2CEFF6}" presName="hierRoot1" presStyleCnt="0">
        <dgm:presLayoutVars>
          <dgm:hierBranch/>
        </dgm:presLayoutVars>
      </dgm:prSet>
      <dgm:spPr/>
    </dgm:pt>
    <dgm:pt modelId="{2D46FEE2-7100-41EB-A708-1986D445FDE5}" type="pres">
      <dgm:prSet presAssocID="{E0204CB9-7060-4B6E-B064-AEDDDB2CEFF6}" presName="rootComposite1" presStyleCnt="0"/>
      <dgm:spPr/>
    </dgm:pt>
    <dgm:pt modelId="{0A539AA1-2329-4252-AA1D-363383D7ACC0}" type="pres">
      <dgm:prSet presAssocID="{E0204CB9-7060-4B6E-B064-AEDDDB2CEFF6}" presName="rootText1" presStyleLbl="node0" presStyleIdx="0" presStyleCnt="1" custScaleX="321615" custScaleY="310648" custLinFactY="-5442" custLinFactNeighborX="-7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1D1656-8516-43E0-8D0F-C34630C79CFD}" type="pres">
      <dgm:prSet presAssocID="{E0204CB9-7060-4B6E-B064-AEDDDB2CEFF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7113DAC-5699-4258-B7AC-241D84D0836B}" type="pres">
      <dgm:prSet presAssocID="{E0204CB9-7060-4B6E-B064-AEDDDB2CEFF6}" presName="hierChild2" presStyleCnt="0"/>
      <dgm:spPr/>
    </dgm:pt>
    <dgm:pt modelId="{30FD4448-9800-4948-9995-DE85B3F2263C}" type="pres">
      <dgm:prSet presAssocID="{309CE48D-C9D1-4CBA-9F7B-991CB7176BA1}" presName="Name35" presStyleLbl="parChTrans1D2" presStyleIdx="0" presStyleCnt="5"/>
      <dgm:spPr/>
      <dgm:t>
        <a:bodyPr/>
        <a:lstStyle/>
        <a:p>
          <a:endParaRPr lang="ru-RU"/>
        </a:p>
      </dgm:t>
    </dgm:pt>
    <dgm:pt modelId="{638B876F-B7DA-4B69-9880-935A29092C65}" type="pres">
      <dgm:prSet presAssocID="{A74AC3D7-F890-4ABE-85BE-D570A1AC99E6}" presName="hierRoot2" presStyleCnt="0">
        <dgm:presLayoutVars>
          <dgm:hierBranch/>
        </dgm:presLayoutVars>
      </dgm:prSet>
      <dgm:spPr/>
    </dgm:pt>
    <dgm:pt modelId="{EA352A7A-998B-4D15-8A47-1E700099F456}" type="pres">
      <dgm:prSet presAssocID="{A74AC3D7-F890-4ABE-85BE-D570A1AC99E6}" presName="rootComposite" presStyleCnt="0"/>
      <dgm:spPr/>
    </dgm:pt>
    <dgm:pt modelId="{D3D101E3-AC0A-4EAF-AAA0-C87A007F899D}" type="pres">
      <dgm:prSet presAssocID="{A74AC3D7-F890-4ABE-85BE-D570A1AC99E6}" presName="rootText" presStyleLbl="node2" presStyleIdx="0" presStyleCnt="5" custScaleX="181415" custScaleY="233857" custLinFactNeighborX="-404" custLinFactNeighborY="101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6B9AFC-D117-488A-A582-D98339B8E447}" type="pres">
      <dgm:prSet presAssocID="{A74AC3D7-F890-4ABE-85BE-D570A1AC99E6}" presName="rootConnector" presStyleLbl="node2" presStyleIdx="0" presStyleCnt="5"/>
      <dgm:spPr/>
      <dgm:t>
        <a:bodyPr/>
        <a:lstStyle/>
        <a:p>
          <a:endParaRPr lang="ru-RU"/>
        </a:p>
      </dgm:t>
    </dgm:pt>
    <dgm:pt modelId="{A21C9A13-EFC4-420B-9F23-1CC0D53C8307}" type="pres">
      <dgm:prSet presAssocID="{A74AC3D7-F890-4ABE-85BE-D570A1AC99E6}" presName="hierChild4" presStyleCnt="0"/>
      <dgm:spPr/>
    </dgm:pt>
    <dgm:pt modelId="{4F8D9546-8ADF-493C-8388-1BE251B429FD}" type="pres">
      <dgm:prSet presAssocID="{A74AC3D7-F890-4ABE-85BE-D570A1AC99E6}" presName="hierChild5" presStyleCnt="0"/>
      <dgm:spPr/>
    </dgm:pt>
    <dgm:pt modelId="{08DAEA87-1E32-412C-A515-4F9A38D11B42}" type="pres">
      <dgm:prSet presAssocID="{0825F745-B2E0-46FF-8F64-428A7BF0B099}" presName="Name35" presStyleLbl="parChTrans1D2" presStyleIdx="1" presStyleCnt="5"/>
      <dgm:spPr/>
      <dgm:t>
        <a:bodyPr/>
        <a:lstStyle/>
        <a:p>
          <a:endParaRPr lang="ru-RU"/>
        </a:p>
      </dgm:t>
    </dgm:pt>
    <dgm:pt modelId="{05DDC506-4020-4689-92B4-9C1926A458F2}" type="pres">
      <dgm:prSet presAssocID="{59BB32A1-D348-4EA5-BE4D-97900C20AB0B}" presName="hierRoot2" presStyleCnt="0">
        <dgm:presLayoutVars>
          <dgm:hierBranch/>
        </dgm:presLayoutVars>
      </dgm:prSet>
      <dgm:spPr/>
    </dgm:pt>
    <dgm:pt modelId="{69558AE4-53F7-4722-9DEB-15C0B3971404}" type="pres">
      <dgm:prSet presAssocID="{59BB32A1-D348-4EA5-BE4D-97900C20AB0B}" presName="rootComposite" presStyleCnt="0"/>
      <dgm:spPr/>
    </dgm:pt>
    <dgm:pt modelId="{98CAF739-826D-4E2E-8661-850B1340B10E}" type="pres">
      <dgm:prSet presAssocID="{59BB32A1-D348-4EA5-BE4D-97900C20AB0B}" presName="rootText" presStyleLbl="node2" presStyleIdx="1" presStyleCnt="5" custScaleX="274505" custScaleY="3076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F031049-5B7A-42DF-8877-7C63B7C2DE99}" type="pres">
      <dgm:prSet presAssocID="{59BB32A1-D348-4EA5-BE4D-97900C20AB0B}" presName="rootConnector" presStyleLbl="node2" presStyleIdx="1" presStyleCnt="5"/>
      <dgm:spPr/>
      <dgm:t>
        <a:bodyPr/>
        <a:lstStyle/>
        <a:p>
          <a:endParaRPr lang="ru-RU"/>
        </a:p>
      </dgm:t>
    </dgm:pt>
    <dgm:pt modelId="{F06D3A78-092A-4BEF-9AF6-D295D716FDA3}" type="pres">
      <dgm:prSet presAssocID="{59BB32A1-D348-4EA5-BE4D-97900C20AB0B}" presName="hierChild4" presStyleCnt="0"/>
      <dgm:spPr/>
    </dgm:pt>
    <dgm:pt modelId="{F9CF7F04-4704-4F6F-B8D5-975AC74E9A63}" type="pres">
      <dgm:prSet presAssocID="{59BB32A1-D348-4EA5-BE4D-97900C20AB0B}" presName="hierChild5" presStyleCnt="0"/>
      <dgm:spPr/>
    </dgm:pt>
    <dgm:pt modelId="{44DFC109-B49D-4F6A-B7DC-07CD982CD193}" type="pres">
      <dgm:prSet presAssocID="{5341AF86-1762-4558-930D-2AAEA1900270}" presName="Name35" presStyleLbl="parChTrans1D2" presStyleIdx="2" presStyleCnt="5"/>
      <dgm:spPr/>
      <dgm:t>
        <a:bodyPr/>
        <a:lstStyle/>
        <a:p>
          <a:endParaRPr lang="ru-RU"/>
        </a:p>
      </dgm:t>
    </dgm:pt>
    <dgm:pt modelId="{6A1C85F4-78E7-48C9-9287-521EC95E277D}" type="pres">
      <dgm:prSet presAssocID="{7DC693B0-48A2-4ADE-B6C6-BB22EF70F2EC}" presName="hierRoot2" presStyleCnt="0">
        <dgm:presLayoutVars>
          <dgm:hierBranch/>
        </dgm:presLayoutVars>
      </dgm:prSet>
      <dgm:spPr/>
    </dgm:pt>
    <dgm:pt modelId="{075CAAA7-7A04-4D59-9130-4F47DDCDE544}" type="pres">
      <dgm:prSet presAssocID="{7DC693B0-48A2-4ADE-B6C6-BB22EF70F2EC}" presName="rootComposite" presStyleCnt="0"/>
      <dgm:spPr/>
    </dgm:pt>
    <dgm:pt modelId="{3E481D39-DA1C-4101-8624-07A5A1435A39}" type="pres">
      <dgm:prSet presAssocID="{7DC693B0-48A2-4ADE-B6C6-BB22EF70F2EC}" presName="rootText" presStyleLbl="node2" presStyleIdx="2" presStyleCnt="5" custScaleX="183567" custScaleY="413110" custLinFactNeighborX="4630" custLinFactNeighborY="504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84DD7BF-0ADC-4EEA-B6EF-2F9790AA6B6E}" type="pres">
      <dgm:prSet presAssocID="{7DC693B0-48A2-4ADE-B6C6-BB22EF70F2EC}" presName="rootConnector" presStyleLbl="node2" presStyleIdx="2" presStyleCnt="5"/>
      <dgm:spPr/>
      <dgm:t>
        <a:bodyPr/>
        <a:lstStyle/>
        <a:p>
          <a:endParaRPr lang="ru-RU"/>
        </a:p>
      </dgm:t>
    </dgm:pt>
    <dgm:pt modelId="{004456FF-48E3-42E9-A3CB-3ADBDBF6BD7F}" type="pres">
      <dgm:prSet presAssocID="{7DC693B0-48A2-4ADE-B6C6-BB22EF70F2EC}" presName="hierChild4" presStyleCnt="0"/>
      <dgm:spPr/>
    </dgm:pt>
    <dgm:pt modelId="{9DA0501B-8670-4723-ABD4-53BEB2C4E570}" type="pres">
      <dgm:prSet presAssocID="{7DC693B0-48A2-4ADE-B6C6-BB22EF70F2EC}" presName="hierChild5" presStyleCnt="0"/>
      <dgm:spPr/>
    </dgm:pt>
    <dgm:pt modelId="{0D896AA9-2F4A-4755-8208-2E43B14AA3C6}" type="pres">
      <dgm:prSet presAssocID="{2740B7E8-CE9B-40EB-8CFD-802039F83CF7}" presName="Name35" presStyleLbl="parChTrans1D2" presStyleIdx="3" presStyleCnt="5"/>
      <dgm:spPr/>
      <dgm:t>
        <a:bodyPr/>
        <a:lstStyle/>
        <a:p>
          <a:endParaRPr lang="ru-RU"/>
        </a:p>
      </dgm:t>
    </dgm:pt>
    <dgm:pt modelId="{8B06D23D-223B-43F8-AA25-966A5785678D}" type="pres">
      <dgm:prSet presAssocID="{7294B890-D378-481E-9DC4-67E439F52898}" presName="hierRoot2" presStyleCnt="0">
        <dgm:presLayoutVars>
          <dgm:hierBranch/>
        </dgm:presLayoutVars>
      </dgm:prSet>
      <dgm:spPr/>
    </dgm:pt>
    <dgm:pt modelId="{F96BB73D-BCFF-4D07-A0F9-7E09AC261D9F}" type="pres">
      <dgm:prSet presAssocID="{7294B890-D378-481E-9DC4-67E439F52898}" presName="rootComposite" presStyleCnt="0"/>
      <dgm:spPr/>
    </dgm:pt>
    <dgm:pt modelId="{12D77599-D777-4587-B39A-03E48AD7CA16}" type="pres">
      <dgm:prSet presAssocID="{7294B890-D378-481E-9DC4-67E439F52898}" presName="rootText" presStyleLbl="node2" presStyleIdx="3" presStyleCnt="5" custAng="0" custScaleX="241790" custScaleY="444360" custLinFactY="62973" custLinFactNeighborX="-631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EC8B3A-6F7A-43CA-A36C-C60D182E3676}" type="pres">
      <dgm:prSet presAssocID="{7294B890-D378-481E-9DC4-67E439F52898}" presName="rootConnector" presStyleLbl="node2" presStyleIdx="3" presStyleCnt="5"/>
      <dgm:spPr/>
      <dgm:t>
        <a:bodyPr/>
        <a:lstStyle/>
        <a:p>
          <a:endParaRPr lang="ru-RU"/>
        </a:p>
      </dgm:t>
    </dgm:pt>
    <dgm:pt modelId="{9E85FEA0-BC24-4833-B77F-1A21C6101C3E}" type="pres">
      <dgm:prSet presAssocID="{7294B890-D378-481E-9DC4-67E439F52898}" presName="hierChild4" presStyleCnt="0"/>
      <dgm:spPr/>
    </dgm:pt>
    <dgm:pt modelId="{E8B9CDD9-6055-4F0B-8BE3-822B4119EC9E}" type="pres">
      <dgm:prSet presAssocID="{7294B890-D378-481E-9DC4-67E439F52898}" presName="hierChild5" presStyleCnt="0"/>
      <dgm:spPr/>
    </dgm:pt>
    <dgm:pt modelId="{E84C082F-3697-4E3F-A05B-60D7EC032553}" type="pres">
      <dgm:prSet presAssocID="{9957CAB7-6C8B-4366-988A-2AD086B3DCC7}" presName="Name35" presStyleLbl="parChTrans1D2" presStyleIdx="4" presStyleCnt="5"/>
      <dgm:spPr/>
      <dgm:t>
        <a:bodyPr/>
        <a:lstStyle/>
        <a:p>
          <a:endParaRPr lang="ru-RU"/>
        </a:p>
      </dgm:t>
    </dgm:pt>
    <dgm:pt modelId="{80F4886A-B0E3-4710-AA6D-625341809962}" type="pres">
      <dgm:prSet presAssocID="{9D71F0B9-1C23-42F4-B597-98B97AE3E82F}" presName="hierRoot2" presStyleCnt="0">
        <dgm:presLayoutVars>
          <dgm:hierBranch/>
        </dgm:presLayoutVars>
      </dgm:prSet>
      <dgm:spPr/>
    </dgm:pt>
    <dgm:pt modelId="{D6857412-347E-46A9-85A4-61462B44F141}" type="pres">
      <dgm:prSet presAssocID="{9D71F0B9-1C23-42F4-B597-98B97AE3E82F}" presName="rootComposite" presStyleCnt="0"/>
      <dgm:spPr/>
    </dgm:pt>
    <dgm:pt modelId="{3919A5F8-F65D-4BC2-A9AC-FA0B59E33CEC}" type="pres">
      <dgm:prSet presAssocID="{9D71F0B9-1C23-42F4-B597-98B97AE3E82F}" presName="rootText" presStyleLbl="node2" presStyleIdx="4" presStyleCnt="5" custScaleX="241623" custScaleY="349376" custLinFactNeighborX="-23064" custLinFactNeighborY="-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39564C-469D-4374-AB5E-67125692DC30}" type="pres">
      <dgm:prSet presAssocID="{9D71F0B9-1C23-42F4-B597-98B97AE3E82F}" presName="rootConnector" presStyleLbl="node2" presStyleIdx="4" presStyleCnt="5"/>
      <dgm:spPr/>
      <dgm:t>
        <a:bodyPr/>
        <a:lstStyle/>
        <a:p>
          <a:endParaRPr lang="ru-RU"/>
        </a:p>
      </dgm:t>
    </dgm:pt>
    <dgm:pt modelId="{83FC2ED8-CAEF-48E6-911B-C8DA32003FD1}" type="pres">
      <dgm:prSet presAssocID="{9D71F0B9-1C23-42F4-B597-98B97AE3E82F}" presName="hierChild4" presStyleCnt="0"/>
      <dgm:spPr/>
    </dgm:pt>
    <dgm:pt modelId="{D4353408-C925-4C45-B86A-68CB5FAC80E3}" type="pres">
      <dgm:prSet presAssocID="{9D71F0B9-1C23-42F4-B597-98B97AE3E82F}" presName="hierChild5" presStyleCnt="0"/>
      <dgm:spPr/>
    </dgm:pt>
    <dgm:pt modelId="{1FCACC8B-0A8A-4194-A8CB-EBD77710DC54}" type="pres">
      <dgm:prSet presAssocID="{E0204CB9-7060-4B6E-B064-AEDDDB2CEFF6}" presName="hierChild3" presStyleCnt="0"/>
      <dgm:spPr/>
    </dgm:pt>
  </dgm:ptLst>
  <dgm:cxnLst>
    <dgm:cxn modelId="{C9801E98-44DA-4BB4-A33E-24E7CA1866FA}" type="presOf" srcId="{A74AC3D7-F890-4ABE-85BE-D570A1AC99E6}" destId="{D3D101E3-AC0A-4EAF-AAA0-C87A007F899D}" srcOrd="0" destOrd="0" presId="urn:microsoft.com/office/officeart/2005/8/layout/orgChart1"/>
    <dgm:cxn modelId="{AF73C9FE-A57A-4D46-8F65-E86E6E035B00}" type="presOf" srcId="{9D71F0B9-1C23-42F4-B597-98B97AE3E82F}" destId="{3919A5F8-F65D-4BC2-A9AC-FA0B59E33CEC}" srcOrd="0" destOrd="0" presId="urn:microsoft.com/office/officeart/2005/8/layout/orgChart1"/>
    <dgm:cxn modelId="{05282075-6169-4C61-9EA7-2EA1BB7DC09E}" type="presOf" srcId="{0825F745-B2E0-46FF-8F64-428A7BF0B099}" destId="{08DAEA87-1E32-412C-A515-4F9A38D11B42}" srcOrd="0" destOrd="0" presId="urn:microsoft.com/office/officeart/2005/8/layout/orgChart1"/>
    <dgm:cxn modelId="{DD909E22-13D3-4225-8B7D-A0F13CE4328F}" type="presOf" srcId="{9D71F0B9-1C23-42F4-B597-98B97AE3E82F}" destId="{8B39564C-469D-4374-AB5E-67125692DC30}" srcOrd="1" destOrd="0" presId="urn:microsoft.com/office/officeart/2005/8/layout/orgChart1"/>
    <dgm:cxn modelId="{68A27E1E-C980-4D31-AF35-7AC5361D6D67}" srcId="{E0204CB9-7060-4B6E-B064-AEDDDB2CEFF6}" destId="{7294B890-D378-481E-9DC4-67E439F52898}" srcOrd="3" destOrd="0" parTransId="{2740B7E8-CE9B-40EB-8CFD-802039F83CF7}" sibTransId="{89FBBD72-F213-4428-BCF9-6B7AE71FD3EB}"/>
    <dgm:cxn modelId="{2DA31D10-F2F1-4782-9B30-2AC263CEB5E7}" type="presOf" srcId="{9957CAB7-6C8B-4366-988A-2AD086B3DCC7}" destId="{E84C082F-3697-4E3F-A05B-60D7EC032553}" srcOrd="0" destOrd="0" presId="urn:microsoft.com/office/officeart/2005/8/layout/orgChart1"/>
    <dgm:cxn modelId="{31E1F4D7-80E7-4701-8874-1458271965BE}" srcId="{E0204CB9-7060-4B6E-B064-AEDDDB2CEFF6}" destId="{59BB32A1-D348-4EA5-BE4D-97900C20AB0B}" srcOrd="1" destOrd="0" parTransId="{0825F745-B2E0-46FF-8F64-428A7BF0B099}" sibTransId="{F6C17706-504B-41A5-99F5-2521A881B865}"/>
    <dgm:cxn modelId="{F40A87E3-22B1-4F0A-9C3C-5F7CD9C2D2BF}" type="presOf" srcId="{309CE48D-C9D1-4CBA-9F7B-991CB7176BA1}" destId="{30FD4448-9800-4948-9995-DE85B3F2263C}" srcOrd="0" destOrd="0" presId="urn:microsoft.com/office/officeart/2005/8/layout/orgChart1"/>
    <dgm:cxn modelId="{F0F56855-34C8-4DE1-BD68-6978BBA20B2C}" srcId="{E0204CB9-7060-4B6E-B064-AEDDDB2CEFF6}" destId="{9D71F0B9-1C23-42F4-B597-98B97AE3E82F}" srcOrd="4" destOrd="0" parTransId="{9957CAB7-6C8B-4366-988A-2AD086B3DCC7}" sibTransId="{22C6753A-4F7C-4262-ACF1-7E01004BA41C}"/>
    <dgm:cxn modelId="{0F222367-AFA1-4731-A8A6-FA80E0360529}" type="presOf" srcId="{E0204CB9-7060-4B6E-B064-AEDDDB2CEFF6}" destId="{0A539AA1-2329-4252-AA1D-363383D7ACC0}" srcOrd="0" destOrd="0" presId="urn:microsoft.com/office/officeart/2005/8/layout/orgChart1"/>
    <dgm:cxn modelId="{7E3265B3-6D9D-4C6C-A0EA-B822B98C4F74}" srcId="{E0204CB9-7060-4B6E-B064-AEDDDB2CEFF6}" destId="{7DC693B0-48A2-4ADE-B6C6-BB22EF70F2EC}" srcOrd="2" destOrd="0" parTransId="{5341AF86-1762-4558-930D-2AAEA1900270}" sibTransId="{E00E6A78-9708-4158-B966-15A10F93E9AC}"/>
    <dgm:cxn modelId="{DAF975C8-66A4-4398-A937-FE25BB33C2B2}" type="presOf" srcId="{59BB32A1-D348-4EA5-BE4D-97900C20AB0B}" destId="{2F031049-5B7A-42DF-8877-7C63B7C2DE99}" srcOrd="1" destOrd="0" presId="urn:microsoft.com/office/officeart/2005/8/layout/orgChart1"/>
    <dgm:cxn modelId="{0003B8C0-B6BB-4398-8895-21995FE5743D}" type="presOf" srcId="{59BB32A1-D348-4EA5-BE4D-97900C20AB0B}" destId="{98CAF739-826D-4E2E-8661-850B1340B10E}" srcOrd="0" destOrd="0" presId="urn:microsoft.com/office/officeart/2005/8/layout/orgChart1"/>
    <dgm:cxn modelId="{3C53992E-6657-4C8C-823C-B91847E76B1D}" type="presOf" srcId="{7294B890-D378-481E-9DC4-67E439F52898}" destId="{BAEC8B3A-6F7A-43CA-A36C-C60D182E3676}" srcOrd="1" destOrd="0" presId="urn:microsoft.com/office/officeart/2005/8/layout/orgChart1"/>
    <dgm:cxn modelId="{BACCB26D-D306-4065-934C-0DBE99404EF2}" type="presOf" srcId="{7DC693B0-48A2-4ADE-B6C6-BB22EF70F2EC}" destId="{3E481D39-DA1C-4101-8624-07A5A1435A39}" srcOrd="0" destOrd="0" presId="urn:microsoft.com/office/officeart/2005/8/layout/orgChart1"/>
    <dgm:cxn modelId="{A5AD7547-871E-494B-B72D-095088924EAB}" type="presOf" srcId="{E0204CB9-7060-4B6E-B064-AEDDDB2CEFF6}" destId="{4A1D1656-8516-43E0-8D0F-C34630C79CFD}" srcOrd="1" destOrd="0" presId="urn:microsoft.com/office/officeart/2005/8/layout/orgChart1"/>
    <dgm:cxn modelId="{D39B7619-8575-4ABE-A57D-3E555977E462}" srcId="{E0204CB9-7060-4B6E-B064-AEDDDB2CEFF6}" destId="{A74AC3D7-F890-4ABE-85BE-D570A1AC99E6}" srcOrd="0" destOrd="0" parTransId="{309CE48D-C9D1-4CBA-9F7B-991CB7176BA1}" sibTransId="{ECFD0F30-CFC7-4787-99D5-E7A7D07F667F}"/>
    <dgm:cxn modelId="{DB83F5BE-2781-4697-BB0E-2539780233EE}" type="presOf" srcId="{2740B7E8-CE9B-40EB-8CFD-802039F83CF7}" destId="{0D896AA9-2F4A-4755-8208-2E43B14AA3C6}" srcOrd="0" destOrd="0" presId="urn:microsoft.com/office/officeart/2005/8/layout/orgChart1"/>
    <dgm:cxn modelId="{FD7C8A1E-D2F4-4E50-A1DA-118865B4C5FB}" type="presOf" srcId="{7294B890-D378-481E-9DC4-67E439F52898}" destId="{12D77599-D777-4587-B39A-03E48AD7CA16}" srcOrd="0" destOrd="0" presId="urn:microsoft.com/office/officeart/2005/8/layout/orgChart1"/>
    <dgm:cxn modelId="{418C5AB6-66E2-4B9D-9073-29421B2BBF33}" srcId="{2F2DDD36-A6EA-4917-8906-9180EA223912}" destId="{E0204CB9-7060-4B6E-B064-AEDDDB2CEFF6}" srcOrd="0" destOrd="0" parTransId="{7DBD7568-678C-4DC1-9442-057B2AB77669}" sibTransId="{947685B0-8F18-472D-BBA4-F832FC892510}"/>
    <dgm:cxn modelId="{0BBF49C6-47D1-49C6-9B6F-AD45ED191975}" type="presOf" srcId="{5341AF86-1762-4558-930D-2AAEA1900270}" destId="{44DFC109-B49D-4F6A-B7DC-07CD982CD193}" srcOrd="0" destOrd="0" presId="urn:microsoft.com/office/officeart/2005/8/layout/orgChart1"/>
    <dgm:cxn modelId="{F2E6C876-EEDD-4B8C-ABA4-E67CC8F97B6B}" type="presOf" srcId="{A74AC3D7-F890-4ABE-85BE-D570A1AC99E6}" destId="{986B9AFC-D117-488A-A582-D98339B8E447}" srcOrd="1" destOrd="0" presId="urn:microsoft.com/office/officeart/2005/8/layout/orgChart1"/>
    <dgm:cxn modelId="{678F57CE-8615-4A9D-816C-520D34A3D4EB}" type="presOf" srcId="{2F2DDD36-A6EA-4917-8906-9180EA223912}" destId="{9B0BBA92-8B3D-4399-A80F-6C17F357119B}" srcOrd="0" destOrd="0" presId="urn:microsoft.com/office/officeart/2005/8/layout/orgChart1"/>
    <dgm:cxn modelId="{31C7492E-1926-44CF-A4B7-863D6BE03029}" type="presOf" srcId="{7DC693B0-48A2-4ADE-B6C6-BB22EF70F2EC}" destId="{584DD7BF-0ADC-4EEA-B6EF-2F9790AA6B6E}" srcOrd="1" destOrd="0" presId="urn:microsoft.com/office/officeart/2005/8/layout/orgChart1"/>
    <dgm:cxn modelId="{3D849971-8116-4024-BF33-FEAC4CBA7988}" type="presParOf" srcId="{9B0BBA92-8B3D-4399-A80F-6C17F357119B}" destId="{2C585FEA-08D7-4C2B-872A-95666C63DBCB}" srcOrd="0" destOrd="0" presId="urn:microsoft.com/office/officeart/2005/8/layout/orgChart1"/>
    <dgm:cxn modelId="{A1E2B89D-8A8D-4C27-A6AF-2BAB005E4B98}" type="presParOf" srcId="{2C585FEA-08D7-4C2B-872A-95666C63DBCB}" destId="{2D46FEE2-7100-41EB-A708-1986D445FDE5}" srcOrd="0" destOrd="0" presId="urn:microsoft.com/office/officeart/2005/8/layout/orgChart1"/>
    <dgm:cxn modelId="{975BEC0C-C470-40FB-8308-7E137B166B26}" type="presParOf" srcId="{2D46FEE2-7100-41EB-A708-1986D445FDE5}" destId="{0A539AA1-2329-4252-AA1D-363383D7ACC0}" srcOrd="0" destOrd="0" presId="urn:microsoft.com/office/officeart/2005/8/layout/orgChart1"/>
    <dgm:cxn modelId="{B501CF75-28A8-4FFA-BF6D-8AE4C3963E81}" type="presParOf" srcId="{2D46FEE2-7100-41EB-A708-1986D445FDE5}" destId="{4A1D1656-8516-43E0-8D0F-C34630C79CFD}" srcOrd="1" destOrd="0" presId="urn:microsoft.com/office/officeart/2005/8/layout/orgChart1"/>
    <dgm:cxn modelId="{F73094F8-E4E3-456C-9D3A-1572B4FDDA29}" type="presParOf" srcId="{2C585FEA-08D7-4C2B-872A-95666C63DBCB}" destId="{97113DAC-5699-4258-B7AC-241D84D0836B}" srcOrd="1" destOrd="0" presId="urn:microsoft.com/office/officeart/2005/8/layout/orgChart1"/>
    <dgm:cxn modelId="{94F705CA-FD73-4FCD-B8ED-E0E5D00AA859}" type="presParOf" srcId="{97113DAC-5699-4258-B7AC-241D84D0836B}" destId="{30FD4448-9800-4948-9995-DE85B3F2263C}" srcOrd="0" destOrd="0" presId="urn:microsoft.com/office/officeart/2005/8/layout/orgChart1"/>
    <dgm:cxn modelId="{1959CDB4-0F25-4AD3-BE68-05B2A6AE8945}" type="presParOf" srcId="{97113DAC-5699-4258-B7AC-241D84D0836B}" destId="{638B876F-B7DA-4B69-9880-935A29092C65}" srcOrd="1" destOrd="0" presId="urn:microsoft.com/office/officeart/2005/8/layout/orgChart1"/>
    <dgm:cxn modelId="{508FC6A8-3402-4BF8-AD5D-5F29981859BC}" type="presParOf" srcId="{638B876F-B7DA-4B69-9880-935A29092C65}" destId="{EA352A7A-998B-4D15-8A47-1E700099F456}" srcOrd="0" destOrd="0" presId="urn:microsoft.com/office/officeart/2005/8/layout/orgChart1"/>
    <dgm:cxn modelId="{8134A82C-6166-4AF1-BA06-20F0BA4D80E1}" type="presParOf" srcId="{EA352A7A-998B-4D15-8A47-1E700099F456}" destId="{D3D101E3-AC0A-4EAF-AAA0-C87A007F899D}" srcOrd="0" destOrd="0" presId="urn:microsoft.com/office/officeart/2005/8/layout/orgChart1"/>
    <dgm:cxn modelId="{D07C04A9-DF73-4D49-9835-7EB8BF9F7387}" type="presParOf" srcId="{EA352A7A-998B-4D15-8A47-1E700099F456}" destId="{986B9AFC-D117-488A-A582-D98339B8E447}" srcOrd="1" destOrd="0" presId="urn:microsoft.com/office/officeart/2005/8/layout/orgChart1"/>
    <dgm:cxn modelId="{EBE6874D-1843-4BFE-90C5-B61B70CBC8A3}" type="presParOf" srcId="{638B876F-B7DA-4B69-9880-935A29092C65}" destId="{A21C9A13-EFC4-420B-9F23-1CC0D53C8307}" srcOrd="1" destOrd="0" presId="urn:microsoft.com/office/officeart/2005/8/layout/orgChart1"/>
    <dgm:cxn modelId="{6B7E51EE-0D87-434E-BCDA-A44528EDDC80}" type="presParOf" srcId="{638B876F-B7DA-4B69-9880-935A29092C65}" destId="{4F8D9546-8ADF-493C-8388-1BE251B429FD}" srcOrd="2" destOrd="0" presId="urn:microsoft.com/office/officeart/2005/8/layout/orgChart1"/>
    <dgm:cxn modelId="{B44976AA-56D7-4988-93F6-C2C98565D25D}" type="presParOf" srcId="{97113DAC-5699-4258-B7AC-241D84D0836B}" destId="{08DAEA87-1E32-412C-A515-4F9A38D11B42}" srcOrd="2" destOrd="0" presId="urn:microsoft.com/office/officeart/2005/8/layout/orgChart1"/>
    <dgm:cxn modelId="{C9722969-E757-452B-8B75-2AE40EBAD782}" type="presParOf" srcId="{97113DAC-5699-4258-B7AC-241D84D0836B}" destId="{05DDC506-4020-4689-92B4-9C1926A458F2}" srcOrd="3" destOrd="0" presId="urn:microsoft.com/office/officeart/2005/8/layout/orgChart1"/>
    <dgm:cxn modelId="{1A1CE12A-F4F4-4803-A6F6-943F17D1480F}" type="presParOf" srcId="{05DDC506-4020-4689-92B4-9C1926A458F2}" destId="{69558AE4-53F7-4722-9DEB-15C0B3971404}" srcOrd="0" destOrd="0" presId="urn:microsoft.com/office/officeart/2005/8/layout/orgChart1"/>
    <dgm:cxn modelId="{D47AD391-7969-40F4-A85D-D291E745BE43}" type="presParOf" srcId="{69558AE4-53F7-4722-9DEB-15C0B3971404}" destId="{98CAF739-826D-4E2E-8661-850B1340B10E}" srcOrd="0" destOrd="0" presId="urn:microsoft.com/office/officeart/2005/8/layout/orgChart1"/>
    <dgm:cxn modelId="{6E1237D8-EF93-45CE-A01E-3E3F3079820E}" type="presParOf" srcId="{69558AE4-53F7-4722-9DEB-15C0B3971404}" destId="{2F031049-5B7A-42DF-8877-7C63B7C2DE99}" srcOrd="1" destOrd="0" presId="urn:microsoft.com/office/officeart/2005/8/layout/orgChart1"/>
    <dgm:cxn modelId="{5275252A-3764-460C-B23A-98316700024F}" type="presParOf" srcId="{05DDC506-4020-4689-92B4-9C1926A458F2}" destId="{F06D3A78-092A-4BEF-9AF6-D295D716FDA3}" srcOrd="1" destOrd="0" presId="urn:microsoft.com/office/officeart/2005/8/layout/orgChart1"/>
    <dgm:cxn modelId="{CB5BD987-16F9-473B-B242-68ED5833FC10}" type="presParOf" srcId="{05DDC506-4020-4689-92B4-9C1926A458F2}" destId="{F9CF7F04-4704-4F6F-B8D5-975AC74E9A63}" srcOrd="2" destOrd="0" presId="urn:microsoft.com/office/officeart/2005/8/layout/orgChart1"/>
    <dgm:cxn modelId="{224721BC-1FDB-4959-976E-C9793D157F74}" type="presParOf" srcId="{97113DAC-5699-4258-B7AC-241D84D0836B}" destId="{44DFC109-B49D-4F6A-B7DC-07CD982CD193}" srcOrd="4" destOrd="0" presId="urn:microsoft.com/office/officeart/2005/8/layout/orgChart1"/>
    <dgm:cxn modelId="{FD94B64B-CB92-42D3-BA2D-CF523A7BD859}" type="presParOf" srcId="{97113DAC-5699-4258-B7AC-241D84D0836B}" destId="{6A1C85F4-78E7-48C9-9287-521EC95E277D}" srcOrd="5" destOrd="0" presId="urn:microsoft.com/office/officeart/2005/8/layout/orgChart1"/>
    <dgm:cxn modelId="{59E24178-F6D3-4F2A-9AB7-3C0DC9BFE3B1}" type="presParOf" srcId="{6A1C85F4-78E7-48C9-9287-521EC95E277D}" destId="{075CAAA7-7A04-4D59-9130-4F47DDCDE544}" srcOrd="0" destOrd="0" presId="urn:microsoft.com/office/officeart/2005/8/layout/orgChart1"/>
    <dgm:cxn modelId="{A5908C63-EC8A-49DD-B4EB-A36FB6DC852B}" type="presParOf" srcId="{075CAAA7-7A04-4D59-9130-4F47DDCDE544}" destId="{3E481D39-DA1C-4101-8624-07A5A1435A39}" srcOrd="0" destOrd="0" presId="urn:microsoft.com/office/officeart/2005/8/layout/orgChart1"/>
    <dgm:cxn modelId="{19E0FF01-8AEC-4FCC-96A0-FAEB2AACC361}" type="presParOf" srcId="{075CAAA7-7A04-4D59-9130-4F47DDCDE544}" destId="{584DD7BF-0ADC-4EEA-B6EF-2F9790AA6B6E}" srcOrd="1" destOrd="0" presId="urn:microsoft.com/office/officeart/2005/8/layout/orgChart1"/>
    <dgm:cxn modelId="{B479A8D9-DC78-4465-B259-EE5BA1121062}" type="presParOf" srcId="{6A1C85F4-78E7-48C9-9287-521EC95E277D}" destId="{004456FF-48E3-42E9-A3CB-3ADBDBF6BD7F}" srcOrd="1" destOrd="0" presId="urn:microsoft.com/office/officeart/2005/8/layout/orgChart1"/>
    <dgm:cxn modelId="{6CD5C4A0-F790-45D7-BA0C-186E6DFCD1C1}" type="presParOf" srcId="{6A1C85F4-78E7-48C9-9287-521EC95E277D}" destId="{9DA0501B-8670-4723-ABD4-53BEB2C4E570}" srcOrd="2" destOrd="0" presId="urn:microsoft.com/office/officeart/2005/8/layout/orgChart1"/>
    <dgm:cxn modelId="{F40630F3-BF2E-4D02-BA7E-6AF5D43E1B99}" type="presParOf" srcId="{97113DAC-5699-4258-B7AC-241D84D0836B}" destId="{0D896AA9-2F4A-4755-8208-2E43B14AA3C6}" srcOrd="6" destOrd="0" presId="urn:microsoft.com/office/officeart/2005/8/layout/orgChart1"/>
    <dgm:cxn modelId="{BF2621E6-F375-44F2-B5FB-C59008024FDB}" type="presParOf" srcId="{97113DAC-5699-4258-B7AC-241D84D0836B}" destId="{8B06D23D-223B-43F8-AA25-966A5785678D}" srcOrd="7" destOrd="0" presId="urn:microsoft.com/office/officeart/2005/8/layout/orgChart1"/>
    <dgm:cxn modelId="{3684866C-811A-4567-97F9-2E3F62212DF7}" type="presParOf" srcId="{8B06D23D-223B-43F8-AA25-966A5785678D}" destId="{F96BB73D-BCFF-4D07-A0F9-7E09AC261D9F}" srcOrd="0" destOrd="0" presId="urn:microsoft.com/office/officeart/2005/8/layout/orgChart1"/>
    <dgm:cxn modelId="{2355316D-9F79-4A1D-B5DB-EDC7B5E5916E}" type="presParOf" srcId="{F96BB73D-BCFF-4D07-A0F9-7E09AC261D9F}" destId="{12D77599-D777-4587-B39A-03E48AD7CA16}" srcOrd="0" destOrd="0" presId="urn:microsoft.com/office/officeart/2005/8/layout/orgChart1"/>
    <dgm:cxn modelId="{9CE6E57C-27ED-4C44-ABC8-B5386FF86DA3}" type="presParOf" srcId="{F96BB73D-BCFF-4D07-A0F9-7E09AC261D9F}" destId="{BAEC8B3A-6F7A-43CA-A36C-C60D182E3676}" srcOrd="1" destOrd="0" presId="urn:microsoft.com/office/officeart/2005/8/layout/orgChart1"/>
    <dgm:cxn modelId="{BFFEAB94-A661-4321-AEA5-C8F8614B105E}" type="presParOf" srcId="{8B06D23D-223B-43F8-AA25-966A5785678D}" destId="{9E85FEA0-BC24-4833-B77F-1A21C6101C3E}" srcOrd="1" destOrd="0" presId="urn:microsoft.com/office/officeart/2005/8/layout/orgChart1"/>
    <dgm:cxn modelId="{DF6D3D55-A842-4B42-8E95-1C738FE492C5}" type="presParOf" srcId="{8B06D23D-223B-43F8-AA25-966A5785678D}" destId="{E8B9CDD9-6055-4F0B-8BE3-822B4119EC9E}" srcOrd="2" destOrd="0" presId="urn:microsoft.com/office/officeart/2005/8/layout/orgChart1"/>
    <dgm:cxn modelId="{E1551D74-1042-4538-9727-766B16255A44}" type="presParOf" srcId="{97113DAC-5699-4258-B7AC-241D84D0836B}" destId="{E84C082F-3697-4E3F-A05B-60D7EC032553}" srcOrd="8" destOrd="0" presId="urn:microsoft.com/office/officeart/2005/8/layout/orgChart1"/>
    <dgm:cxn modelId="{88BFEE6A-D156-4091-97C2-FDA0FD5B5214}" type="presParOf" srcId="{97113DAC-5699-4258-B7AC-241D84D0836B}" destId="{80F4886A-B0E3-4710-AA6D-625341809962}" srcOrd="9" destOrd="0" presId="urn:microsoft.com/office/officeart/2005/8/layout/orgChart1"/>
    <dgm:cxn modelId="{951838FB-DDC5-44B3-9351-A607A3A8C4A7}" type="presParOf" srcId="{80F4886A-B0E3-4710-AA6D-625341809962}" destId="{D6857412-347E-46A9-85A4-61462B44F141}" srcOrd="0" destOrd="0" presId="urn:microsoft.com/office/officeart/2005/8/layout/orgChart1"/>
    <dgm:cxn modelId="{D49427DD-720C-4615-BD97-1EDF8D63B91B}" type="presParOf" srcId="{D6857412-347E-46A9-85A4-61462B44F141}" destId="{3919A5F8-F65D-4BC2-A9AC-FA0B59E33CEC}" srcOrd="0" destOrd="0" presId="urn:microsoft.com/office/officeart/2005/8/layout/orgChart1"/>
    <dgm:cxn modelId="{08A432BD-813B-4D78-BF49-D0A69E8710E0}" type="presParOf" srcId="{D6857412-347E-46A9-85A4-61462B44F141}" destId="{8B39564C-469D-4374-AB5E-67125692DC30}" srcOrd="1" destOrd="0" presId="urn:microsoft.com/office/officeart/2005/8/layout/orgChart1"/>
    <dgm:cxn modelId="{19FC4119-4821-46F2-A351-5653178C7388}" type="presParOf" srcId="{80F4886A-B0E3-4710-AA6D-625341809962}" destId="{83FC2ED8-CAEF-48E6-911B-C8DA32003FD1}" srcOrd="1" destOrd="0" presId="urn:microsoft.com/office/officeart/2005/8/layout/orgChart1"/>
    <dgm:cxn modelId="{FD4B42B2-901C-4229-A35A-8B15418BFDBF}" type="presParOf" srcId="{80F4886A-B0E3-4710-AA6D-625341809962}" destId="{D4353408-C925-4C45-B86A-68CB5FAC80E3}" srcOrd="2" destOrd="0" presId="urn:microsoft.com/office/officeart/2005/8/layout/orgChart1"/>
    <dgm:cxn modelId="{BB9666B1-A401-4336-9768-2BED12B5D7ED}" type="presParOf" srcId="{2C585FEA-08D7-4C2B-872A-95666C63DBCB}" destId="{1FCACC8B-0A8A-4194-A8CB-EBD77710DC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4D910A-FB37-4E57-938B-498FBF24531B}" type="doc">
      <dgm:prSet loTypeId="urn:microsoft.com/office/officeart/2005/8/layout/orgChart1" loCatId="hierarchy" qsTypeId="urn:microsoft.com/office/officeart/2005/8/quickstyle/simple1#4" qsCatId="simple" csTypeId="urn:microsoft.com/office/officeart/2005/8/colors/accent1_2#4" csCatId="accent1" phldr="1"/>
      <dgm:spPr/>
    </dgm:pt>
    <dgm:pt modelId="{350182D1-D4EC-4047-95B0-B8921CA86F8C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Социальная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сфера</a:t>
          </a:r>
        </a:p>
      </dgm:t>
    </dgm:pt>
    <dgm:pt modelId="{B155E6C1-138C-4BD4-8088-10F821C974C6}" type="parTrans" cxnId="{D6AD5613-3496-4655-851E-7F07245D4F6D}">
      <dgm:prSet/>
      <dgm:spPr/>
      <dgm:t>
        <a:bodyPr/>
        <a:lstStyle/>
        <a:p>
          <a:endParaRPr lang="ru-RU"/>
        </a:p>
      </dgm:t>
    </dgm:pt>
    <dgm:pt modelId="{A7933C80-5C7C-42FD-8608-6ED516C2AC17}" type="sibTrans" cxnId="{D6AD5613-3496-4655-851E-7F07245D4F6D}">
      <dgm:prSet/>
      <dgm:spPr/>
      <dgm:t>
        <a:bodyPr/>
        <a:lstStyle/>
        <a:p>
          <a:endParaRPr lang="ru-RU"/>
        </a:p>
      </dgm:t>
    </dgm:pt>
    <dgm:pt modelId="{83EC6BFF-3E8D-4D88-AC21-9B0420DBD7C0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Организации, учреждения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обеспечивающие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благосостояние людей (коммунальные, 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коммуникационные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E21EFC3C-9C3C-423F-A10C-7625F3422321}" type="parTrans" cxnId="{98EB9629-7876-4B8A-8B8A-60520BE8015B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7BBE8BE6-708E-4E24-A84C-57FCF3D5194E}" type="sibTrans" cxnId="{98EB9629-7876-4B8A-8B8A-60520BE8015B}">
      <dgm:prSet/>
      <dgm:spPr/>
      <dgm:t>
        <a:bodyPr/>
        <a:lstStyle/>
        <a:p>
          <a:endParaRPr lang="ru-RU"/>
        </a:p>
      </dgm:t>
    </dgm:pt>
    <dgm:pt modelId="{B0155405-0292-4172-90AE-B4FBD948B192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Классы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сословия,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нации, </a:t>
          </a:r>
          <a:r>
            <a: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народности</a:t>
          </a:r>
          <a:endParaRPr kumimoji="0" lang="ru-RU" sz="20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65399FCD-BC90-4FE3-AE66-F53B05279EAC}" type="parTrans" cxnId="{4FB610EB-CC88-4238-8210-868432B341B7}">
      <dgm:prSet/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DCCB8184-4A09-482F-AA16-DF207B5B8AA5}" type="sibTrans" cxnId="{4FB610EB-CC88-4238-8210-868432B341B7}">
      <dgm:prSet/>
      <dgm:spPr/>
      <dgm:t>
        <a:bodyPr/>
        <a:lstStyle/>
        <a:p>
          <a:endParaRPr lang="ru-RU"/>
        </a:p>
      </dgm:t>
    </dgm:pt>
    <dgm:pt modelId="{210E8BAC-01A0-4761-8C5E-042AC3B4E309}">
      <dgm:prSet custT="1"/>
      <dgm:spPr>
        <a:ln>
          <a:solidFill>
            <a:srgbClr val="FFFF00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Учреждения, связанные с качеством жизни человека, формированием его мировоззрения: 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здравоохранение, образование 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и 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др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.</a:t>
          </a:r>
          <a:endParaRPr kumimoji="0" lang="ru-RU" sz="14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52407D83-F6A0-4F9A-8DCB-A22F442968C6}" type="parTrans" cxnId="{6AE21628-012B-4E40-81A2-98688C56F9D8}">
      <dgm:prSet>
        <dgm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dgm:style>
      </dgm:prSet>
      <dgm:spPr>
        <a:ln>
          <a:solidFill>
            <a:srgbClr val="FFFF00"/>
          </a:solidFill>
        </a:ln>
      </dgm:spPr>
      <dgm:t>
        <a:bodyPr/>
        <a:lstStyle/>
        <a:p>
          <a:endParaRPr lang="ru-RU"/>
        </a:p>
      </dgm:t>
    </dgm:pt>
    <dgm:pt modelId="{FBA7151D-D3F4-497D-BC98-EE8E75D75F92}" type="sibTrans" cxnId="{6AE21628-012B-4E40-81A2-98688C56F9D8}">
      <dgm:prSet/>
      <dgm:spPr/>
      <dgm:t>
        <a:bodyPr/>
        <a:lstStyle/>
        <a:p>
          <a:endParaRPr lang="ru-RU"/>
        </a:p>
      </dgm:t>
    </dgm:pt>
    <dgm:pt modelId="{291706C1-E9B1-46EF-BB62-4BC7567DF81A}" type="pres">
      <dgm:prSet presAssocID="{1D4D910A-FB37-4E57-938B-498FBF2453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5EB4D62-68C2-461E-A414-F0B3883A6268}" type="pres">
      <dgm:prSet presAssocID="{350182D1-D4EC-4047-95B0-B8921CA86F8C}" presName="hierRoot1" presStyleCnt="0">
        <dgm:presLayoutVars>
          <dgm:hierBranch/>
        </dgm:presLayoutVars>
      </dgm:prSet>
      <dgm:spPr/>
    </dgm:pt>
    <dgm:pt modelId="{6AA17E78-DF2A-4A66-889E-6710B2E6FBD1}" type="pres">
      <dgm:prSet presAssocID="{350182D1-D4EC-4047-95B0-B8921CA86F8C}" presName="rootComposite1" presStyleCnt="0"/>
      <dgm:spPr/>
    </dgm:pt>
    <dgm:pt modelId="{6C031546-896D-40FE-8887-318136AE8E92}" type="pres">
      <dgm:prSet presAssocID="{350182D1-D4EC-4047-95B0-B8921CA86F8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213A88A-2D6F-49CB-ABC1-95C30F7D2D12}" type="pres">
      <dgm:prSet presAssocID="{350182D1-D4EC-4047-95B0-B8921CA86F8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2FAF89-35F8-4C91-B274-F758F020F7F6}" type="pres">
      <dgm:prSet presAssocID="{350182D1-D4EC-4047-95B0-B8921CA86F8C}" presName="hierChild2" presStyleCnt="0"/>
      <dgm:spPr/>
    </dgm:pt>
    <dgm:pt modelId="{519812ED-8B25-47EC-948F-1DF7408D6B58}" type="pres">
      <dgm:prSet presAssocID="{E21EFC3C-9C3C-423F-A10C-7625F3422321}" presName="Name35" presStyleLbl="parChTrans1D2" presStyleIdx="0" presStyleCnt="3"/>
      <dgm:spPr/>
      <dgm:t>
        <a:bodyPr/>
        <a:lstStyle/>
        <a:p>
          <a:endParaRPr lang="ru-RU"/>
        </a:p>
      </dgm:t>
    </dgm:pt>
    <dgm:pt modelId="{1AA147BD-0982-41F0-93FD-DCCB5EE74920}" type="pres">
      <dgm:prSet presAssocID="{83EC6BFF-3E8D-4D88-AC21-9B0420DBD7C0}" presName="hierRoot2" presStyleCnt="0">
        <dgm:presLayoutVars>
          <dgm:hierBranch/>
        </dgm:presLayoutVars>
      </dgm:prSet>
      <dgm:spPr/>
    </dgm:pt>
    <dgm:pt modelId="{102CC01C-21BD-4986-92C7-A5E78F0AE836}" type="pres">
      <dgm:prSet presAssocID="{83EC6BFF-3E8D-4D88-AC21-9B0420DBD7C0}" presName="rootComposite" presStyleCnt="0"/>
      <dgm:spPr/>
    </dgm:pt>
    <dgm:pt modelId="{D92C7900-7EA9-4734-A40C-5574392AD548}" type="pres">
      <dgm:prSet presAssocID="{83EC6BFF-3E8D-4D88-AC21-9B0420DBD7C0}" presName="rootText" presStyleLbl="node2" presStyleIdx="0" presStyleCnt="3" custScaleY="188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7373A94-E99B-4AEF-BE6C-679F28107A8A}" type="pres">
      <dgm:prSet presAssocID="{83EC6BFF-3E8D-4D88-AC21-9B0420DBD7C0}" presName="rootConnector" presStyleLbl="node2" presStyleIdx="0" presStyleCnt="3"/>
      <dgm:spPr/>
      <dgm:t>
        <a:bodyPr/>
        <a:lstStyle/>
        <a:p>
          <a:endParaRPr lang="ru-RU"/>
        </a:p>
      </dgm:t>
    </dgm:pt>
    <dgm:pt modelId="{6B9FF340-9F80-4736-B3C5-044CA79F2076}" type="pres">
      <dgm:prSet presAssocID="{83EC6BFF-3E8D-4D88-AC21-9B0420DBD7C0}" presName="hierChild4" presStyleCnt="0"/>
      <dgm:spPr/>
    </dgm:pt>
    <dgm:pt modelId="{F5B7C449-7098-4F13-8AAD-03513F7F0054}" type="pres">
      <dgm:prSet presAssocID="{83EC6BFF-3E8D-4D88-AC21-9B0420DBD7C0}" presName="hierChild5" presStyleCnt="0"/>
      <dgm:spPr/>
    </dgm:pt>
    <dgm:pt modelId="{A782A709-1A4D-4AC7-961D-15E7D976C92E}" type="pres">
      <dgm:prSet presAssocID="{65399FCD-BC90-4FE3-AE66-F53B05279EAC}" presName="Name35" presStyleLbl="parChTrans1D2" presStyleIdx="1" presStyleCnt="3"/>
      <dgm:spPr/>
      <dgm:t>
        <a:bodyPr/>
        <a:lstStyle/>
        <a:p>
          <a:endParaRPr lang="ru-RU"/>
        </a:p>
      </dgm:t>
    </dgm:pt>
    <dgm:pt modelId="{0A27DD07-758A-4E1A-ABD8-9FC3852822BD}" type="pres">
      <dgm:prSet presAssocID="{B0155405-0292-4172-90AE-B4FBD948B192}" presName="hierRoot2" presStyleCnt="0">
        <dgm:presLayoutVars>
          <dgm:hierBranch/>
        </dgm:presLayoutVars>
      </dgm:prSet>
      <dgm:spPr/>
    </dgm:pt>
    <dgm:pt modelId="{B904AC77-9A4B-4BC0-9068-5404A8763E07}" type="pres">
      <dgm:prSet presAssocID="{B0155405-0292-4172-90AE-B4FBD948B192}" presName="rootComposite" presStyleCnt="0"/>
      <dgm:spPr/>
    </dgm:pt>
    <dgm:pt modelId="{88FF5E5C-4B56-402C-AAD9-106D09257E84}" type="pres">
      <dgm:prSet presAssocID="{B0155405-0292-4172-90AE-B4FBD948B192}" presName="rootText" presStyleLbl="node2" presStyleIdx="1" presStyleCnt="3" custScaleY="188521" custLinFactNeighborX="-1299" custLinFactNeighborY="-52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3E8412-621C-480C-B054-31CE65F548B2}" type="pres">
      <dgm:prSet presAssocID="{B0155405-0292-4172-90AE-B4FBD948B192}" presName="rootConnector" presStyleLbl="node2" presStyleIdx="1" presStyleCnt="3"/>
      <dgm:spPr/>
      <dgm:t>
        <a:bodyPr/>
        <a:lstStyle/>
        <a:p>
          <a:endParaRPr lang="ru-RU"/>
        </a:p>
      </dgm:t>
    </dgm:pt>
    <dgm:pt modelId="{B05C00F2-AF75-471B-B0DC-FF66DBAF5E51}" type="pres">
      <dgm:prSet presAssocID="{B0155405-0292-4172-90AE-B4FBD948B192}" presName="hierChild4" presStyleCnt="0"/>
      <dgm:spPr/>
    </dgm:pt>
    <dgm:pt modelId="{27A2C6AC-278E-4EF4-AC3E-AC29085C922F}" type="pres">
      <dgm:prSet presAssocID="{B0155405-0292-4172-90AE-B4FBD948B192}" presName="hierChild5" presStyleCnt="0"/>
      <dgm:spPr/>
    </dgm:pt>
    <dgm:pt modelId="{16F3E43B-AE01-4537-B860-AFDA6635E007}" type="pres">
      <dgm:prSet presAssocID="{52407D83-F6A0-4F9A-8DCB-A22F442968C6}" presName="Name35" presStyleLbl="parChTrans1D2" presStyleIdx="2" presStyleCnt="3"/>
      <dgm:spPr/>
      <dgm:t>
        <a:bodyPr/>
        <a:lstStyle/>
        <a:p>
          <a:endParaRPr lang="ru-RU"/>
        </a:p>
      </dgm:t>
    </dgm:pt>
    <dgm:pt modelId="{1D28C943-3AFE-4B50-BAED-B5F61C45410C}" type="pres">
      <dgm:prSet presAssocID="{210E8BAC-01A0-4761-8C5E-042AC3B4E309}" presName="hierRoot2" presStyleCnt="0">
        <dgm:presLayoutVars>
          <dgm:hierBranch/>
        </dgm:presLayoutVars>
      </dgm:prSet>
      <dgm:spPr/>
    </dgm:pt>
    <dgm:pt modelId="{2F848AF1-16C3-4E54-B105-14AA73334720}" type="pres">
      <dgm:prSet presAssocID="{210E8BAC-01A0-4761-8C5E-042AC3B4E309}" presName="rootComposite" presStyleCnt="0"/>
      <dgm:spPr/>
    </dgm:pt>
    <dgm:pt modelId="{53F98D26-F501-43FD-BE6C-A9515EAE117A}" type="pres">
      <dgm:prSet presAssocID="{210E8BAC-01A0-4761-8C5E-042AC3B4E309}" presName="rootText" presStyleLbl="node2" presStyleIdx="2" presStyleCnt="3" custScaleY="1885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48D5A3-DFD5-47F1-99B2-74AC2A784D1C}" type="pres">
      <dgm:prSet presAssocID="{210E8BAC-01A0-4761-8C5E-042AC3B4E309}" presName="rootConnector" presStyleLbl="node2" presStyleIdx="2" presStyleCnt="3"/>
      <dgm:spPr/>
      <dgm:t>
        <a:bodyPr/>
        <a:lstStyle/>
        <a:p>
          <a:endParaRPr lang="ru-RU"/>
        </a:p>
      </dgm:t>
    </dgm:pt>
    <dgm:pt modelId="{201A3A6D-E79A-47A6-9B59-75E7AA6037CF}" type="pres">
      <dgm:prSet presAssocID="{210E8BAC-01A0-4761-8C5E-042AC3B4E309}" presName="hierChild4" presStyleCnt="0"/>
      <dgm:spPr/>
    </dgm:pt>
    <dgm:pt modelId="{E74D2F8C-6CF7-4710-81A2-74748D7F694D}" type="pres">
      <dgm:prSet presAssocID="{210E8BAC-01A0-4761-8C5E-042AC3B4E309}" presName="hierChild5" presStyleCnt="0"/>
      <dgm:spPr/>
    </dgm:pt>
    <dgm:pt modelId="{B3F9079A-300A-44A2-9630-0DA7BD23DE72}" type="pres">
      <dgm:prSet presAssocID="{350182D1-D4EC-4047-95B0-B8921CA86F8C}" presName="hierChild3" presStyleCnt="0"/>
      <dgm:spPr/>
    </dgm:pt>
  </dgm:ptLst>
  <dgm:cxnLst>
    <dgm:cxn modelId="{0DE5F4C0-B4FA-4C1D-813E-7A0B3D661069}" type="presOf" srcId="{83EC6BFF-3E8D-4D88-AC21-9B0420DBD7C0}" destId="{D92C7900-7EA9-4734-A40C-5574392AD548}" srcOrd="0" destOrd="0" presId="urn:microsoft.com/office/officeart/2005/8/layout/orgChart1"/>
    <dgm:cxn modelId="{4250C37F-5ECC-4027-A898-A477AF759203}" type="presOf" srcId="{E21EFC3C-9C3C-423F-A10C-7625F3422321}" destId="{519812ED-8B25-47EC-948F-1DF7408D6B58}" srcOrd="0" destOrd="0" presId="urn:microsoft.com/office/officeart/2005/8/layout/orgChart1"/>
    <dgm:cxn modelId="{6AE21628-012B-4E40-81A2-98688C56F9D8}" srcId="{350182D1-D4EC-4047-95B0-B8921CA86F8C}" destId="{210E8BAC-01A0-4761-8C5E-042AC3B4E309}" srcOrd="2" destOrd="0" parTransId="{52407D83-F6A0-4F9A-8DCB-A22F442968C6}" sibTransId="{FBA7151D-D3F4-497D-BC98-EE8E75D75F92}"/>
    <dgm:cxn modelId="{C1E39702-7125-4D6E-A82E-A63FBEB1332C}" type="presOf" srcId="{1D4D910A-FB37-4E57-938B-498FBF24531B}" destId="{291706C1-E9B1-46EF-BB62-4BC7567DF81A}" srcOrd="0" destOrd="0" presId="urn:microsoft.com/office/officeart/2005/8/layout/orgChart1"/>
    <dgm:cxn modelId="{8242F377-E226-4519-801F-6FA12F089BB1}" type="presOf" srcId="{65399FCD-BC90-4FE3-AE66-F53B05279EAC}" destId="{A782A709-1A4D-4AC7-961D-15E7D976C92E}" srcOrd="0" destOrd="0" presId="urn:microsoft.com/office/officeart/2005/8/layout/orgChart1"/>
    <dgm:cxn modelId="{98EB9629-7876-4B8A-8B8A-60520BE8015B}" srcId="{350182D1-D4EC-4047-95B0-B8921CA86F8C}" destId="{83EC6BFF-3E8D-4D88-AC21-9B0420DBD7C0}" srcOrd="0" destOrd="0" parTransId="{E21EFC3C-9C3C-423F-A10C-7625F3422321}" sibTransId="{7BBE8BE6-708E-4E24-A84C-57FCF3D5194E}"/>
    <dgm:cxn modelId="{F07BA28F-42E2-49E4-B032-15FEF6355FFD}" type="presOf" srcId="{B0155405-0292-4172-90AE-B4FBD948B192}" destId="{B63E8412-621C-480C-B054-31CE65F548B2}" srcOrd="1" destOrd="0" presId="urn:microsoft.com/office/officeart/2005/8/layout/orgChart1"/>
    <dgm:cxn modelId="{6288D9B8-33EC-4B13-89C3-E714B6F7DA69}" type="presOf" srcId="{83EC6BFF-3E8D-4D88-AC21-9B0420DBD7C0}" destId="{57373A94-E99B-4AEF-BE6C-679F28107A8A}" srcOrd="1" destOrd="0" presId="urn:microsoft.com/office/officeart/2005/8/layout/orgChart1"/>
    <dgm:cxn modelId="{D6AD5613-3496-4655-851E-7F07245D4F6D}" srcId="{1D4D910A-FB37-4E57-938B-498FBF24531B}" destId="{350182D1-D4EC-4047-95B0-B8921CA86F8C}" srcOrd="0" destOrd="0" parTransId="{B155E6C1-138C-4BD4-8088-10F821C974C6}" sibTransId="{A7933C80-5C7C-42FD-8608-6ED516C2AC17}"/>
    <dgm:cxn modelId="{CCEB52C8-6BEA-44FC-90C8-5361DE2EE26A}" type="presOf" srcId="{52407D83-F6A0-4F9A-8DCB-A22F442968C6}" destId="{16F3E43B-AE01-4537-B860-AFDA6635E007}" srcOrd="0" destOrd="0" presId="urn:microsoft.com/office/officeart/2005/8/layout/orgChart1"/>
    <dgm:cxn modelId="{AA0EADDC-3DF0-46BB-8A2E-A27780A3641E}" type="presOf" srcId="{350182D1-D4EC-4047-95B0-B8921CA86F8C}" destId="{6213A88A-2D6F-49CB-ABC1-95C30F7D2D12}" srcOrd="1" destOrd="0" presId="urn:microsoft.com/office/officeart/2005/8/layout/orgChart1"/>
    <dgm:cxn modelId="{A4E82163-6ED4-414B-A77E-BA01F2DB2A71}" type="presOf" srcId="{210E8BAC-01A0-4761-8C5E-042AC3B4E309}" destId="{8048D5A3-DFD5-47F1-99B2-74AC2A784D1C}" srcOrd="1" destOrd="0" presId="urn:microsoft.com/office/officeart/2005/8/layout/orgChart1"/>
    <dgm:cxn modelId="{A2BA780B-854D-4F35-B38E-13BFAB25B49C}" type="presOf" srcId="{210E8BAC-01A0-4761-8C5E-042AC3B4E309}" destId="{53F98D26-F501-43FD-BE6C-A9515EAE117A}" srcOrd="0" destOrd="0" presId="urn:microsoft.com/office/officeart/2005/8/layout/orgChart1"/>
    <dgm:cxn modelId="{4FB610EB-CC88-4238-8210-868432B341B7}" srcId="{350182D1-D4EC-4047-95B0-B8921CA86F8C}" destId="{B0155405-0292-4172-90AE-B4FBD948B192}" srcOrd="1" destOrd="0" parTransId="{65399FCD-BC90-4FE3-AE66-F53B05279EAC}" sibTransId="{DCCB8184-4A09-482F-AA16-DF207B5B8AA5}"/>
    <dgm:cxn modelId="{973CDFFC-C5A7-4A61-B18B-FB4CE691D211}" type="presOf" srcId="{350182D1-D4EC-4047-95B0-B8921CA86F8C}" destId="{6C031546-896D-40FE-8887-318136AE8E92}" srcOrd="0" destOrd="0" presId="urn:microsoft.com/office/officeart/2005/8/layout/orgChart1"/>
    <dgm:cxn modelId="{DE17A3F6-0CAA-431B-8D85-D05940E3E927}" type="presOf" srcId="{B0155405-0292-4172-90AE-B4FBD948B192}" destId="{88FF5E5C-4B56-402C-AAD9-106D09257E84}" srcOrd="0" destOrd="0" presId="urn:microsoft.com/office/officeart/2005/8/layout/orgChart1"/>
    <dgm:cxn modelId="{0878014C-0D3A-4952-9EC3-3BED68BDEF5F}" type="presParOf" srcId="{291706C1-E9B1-46EF-BB62-4BC7567DF81A}" destId="{F5EB4D62-68C2-461E-A414-F0B3883A6268}" srcOrd="0" destOrd="0" presId="urn:microsoft.com/office/officeart/2005/8/layout/orgChart1"/>
    <dgm:cxn modelId="{9D15CE34-24CF-40AB-84C3-49DBD234C086}" type="presParOf" srcId="{F5EB4D62-68C2-461E-A414-F0B3883A6268}" destId="{6AA17E78-DF2A-4A66-889E-6710B2E6FBD1}" srcOrd="0" destOrd="0" presId="urn:microsoft.com/office/officeart/2005/8/layout/orgChart1"/>
    <dgm:cxn modelId="{DB276644-B220-40F2-BD51-4E145C08645C}" type="presParOf" srcId="{6AA17E78-DF2A-4A66-889E-6710B2E6FBD1}" destId="{6C031546-896D-40FE-8887-318136AE8E92}" srcOrd="0" destOrd="0" presId="urn:microsoft.com/office/officeart/2005/8/layout/orgChart1"/>
    <dgm:cxn modelId="{F0D961AF-6FD3-458D-A0F9-3AD7E24BAB92}" type="presParOf" srcId="{6AA17E78-DF2A-4A66-889E-6710B2E6FBD1}" destId="{6213A88A-2D6F-49CB-ABC1-95C30F7D2D12}" srcOrd="1" destOrd="0" presId="urn:microsoft.com/office/officeart/2005/8/layout/orgChart1"/>
    <dgm:cxn modelId="{BA56327D-B8D9-4496-AE5B-860A0D712B85}" type="presParOf" srcId="{F5EB4D62-68C2-461E-A414-F0B3883A6268}" destId="{082FAF89-35F8-4C91-B274-F758F020F7F6}" srcOrd="1" destOrd="0" presId="urn:microsoft.com/office/officeart/2005/8/layout/orgChart1"/>
    <dgm:cxn modelId="{E73B09A3-C337-48C0-8018-FC6A8B9A9C9B}" type="presParOf" srcId="{082FAF89-35F8-4C91-B274-F758F020F7F6}" destId="{519812ED-8B25-47EC-948F-1DF7408D6B58}" srcOrd="0" destOrd="0" presId="urn:microsoft.com/office/officeart/2005/8/layout/orgChart1"/>
    <dgm:cxn modelId="{DEDD5369-66DC-4ECB-AD26-6904BE0D798B}" type="presParOf" srcId="{082FAF89-35F8-4C91-B274-F758F020F7F6}" destId="{1AA147BD-0982-41F0-93FD-DCCB5EE74920}" srcOrd="1" destOrd="0" presId="urn:microsoft.com/office/officeart/2005/8/layout/orgChart1"/>
    <dgm:cxn modelId="{8A951E48-037D-4C03-9043-74F6528A73CC}" type="presParOf" srcId="{1AA147BD-0982-41F0-93FD-DCCB5EE74920}" destId="{102CC01C-21BD-4986-92C7-A5E78F0AE836}" srcOrd="0" destOrd="0" presId="urn:microsoft.com/office/officeart/2005/8/layout/orgChart1"/>
    <dgm:cxn modelId="{5D00A07A-79B6-407A-A11D-6BC81FB7FF4A}" type="presParOf" srcId="{102CC01C-21BD-4986-92C7-A5E78F0AE836}" destId="{D92C7900-7EA9-4734-A40C-5574392AD548}" srcOrd="0" destOrd="0" presId="urn:microsoft.com/office/officeart/2005/8/layout/orgChart1"/>
    <dgm:cxn modelId="{CBBED4EA-73D3-4304-A81B-470CCF129B31}" type="presParOf" srcId="{102CC01C-21BD-4986-92C7-A5E78F0AE836}" destId="{57373A94-E99B-4AEF-BE6C-679F28107A8A}" srcOrd="1" destOrd="0" presId="urn:microsoft.com/office/officeart/2005/8/layout/orgChart1"/>
    <dgm:cxn modelId="{19C86BD0-E142-46D2-AC88-C5BC5A6366CE}" type="presParOf" srcId="{1AA147BD-0982-41F0-93FD-DCCB5EE74920}" destId="{6B9FF340-9F80-4736-B3C5-044CA79F2076}" srcOrd="1" destOrd="0" presId="urn:microsoft.com/office/officeart/2005/8/layout/orgChart1"/>
    <dgm:cxn modelId="{07AF0297-2844-49CD-A20C-21BBE488C322}" type="presParOf" srcId="{1AA147BD-0982-41F0-93FD-DCCB5EE74920}" destId="{F5B7C449-7098-4F13-8AAD-03513F7F0054}" srcOrd="2" destOrd="0" presId="urn:microsoft.com/office/officeart/2005/8/layout/orgChart1"/>
    <dgm:cxn modelId="{D2751869-EB8C-47D8-AA66-2DCB389EDEC6}" type="presParOf" srcId="{082FAF89-35F8-4C91-B274-F758F020F7F6}" destId="{A782A709-1A4D-4AC7-961D-15E7D976C92E}" srcOrd="2" destOrd="0" presId="urn:microsoft.com/office/officeart/2005/8/layout/orgChart1"/>
    <dgm:cxn modelId="{F708447B-6FF1-4796-8DEB-1C502CC21215}" type="presParOf" srcId="{082FAF89-35F8-4C91-B274-F758F020F7F6}" destId="{0A27DD07-758A-4E1A-ABD8-9FC3852822BD}" srcOrd="3" destOrd="0" presId="urn:microsoft.com/office/officeart/2005/8/layout/orgChart1"/>
    <dgm:cxn modelId="{CB69FE19-68CB-43F3-9041-7701EAAEE8D3}" type="presParOf" srcId="{0A27DD07-758A-4E1A-ABD8-9FC3852822BD}" destId="{B904AC77-9A4B-4BC0-9068-5404A8763E07}" srcOrd="0" destOrd="0" presId="urn:microsoft.com/office/officeart/2005/8/layout/orgChart1"/>
    <dgm:cxn modelId="{363A4E84-228A-4CD1-B5C1-1F182A32BBF4}" type="presParOf" srcId="{B904AC77-9A4B-4BC0-9068-5404A8763E07}" destId="{88FF5E5C-4B56-402C-AAD9-106D09257E84}" srcOrd="0" destOrd="0" presId="urn:microsoft.com/office/officeart/2005/8/layout/orgChart1"/>
    <dgm:cxn modelId="{B13BE4E7-1970-4A5F-81B1-44EEDD4ED053}" type="presParOf" srcId="{B904AC77-9A4B-4BC0-9068-5404A8763E07}" destId="{B63E8412-621C-480C-B054-31CE65F548B2}" srcOrd="1" destOrd="0" presId="urn:microsoft.com/office/officeart/2005/8/layout/orgChart1"/>
    <dgm:cxn modelId="{8CEC4002-6313-4FC8-8F45-61B6CF0330AC}" type="presParOf" srcId="{0A27DD07-758A-4E1A-ABD8-9FC3852822BD}" destId="{B05C00F2-AF75-471B-B0DC-FF66DBAF5E51}" srcOrd="1" destOrd="0" presId="urn:microsoft.com/office/officeart/2005/8/layout/orgChart1"/>
    <dgm:cxn modelId="{B5B60D26-581F-4791-9AAF-18F841CC3DDA}" type="presParOf" srcId="{0A27DD07-758A-4E1A-ABD8-9FC3852822BD}" destId="{27A2C6AC-278E-4EF4-AC3E-AC29085C922F}" srcOrd="2" destOrd="0" presId="urn:microsoft.com/office/officeart/2005/8/layout/orgChart1"/>
    <dgm:cxn modelId="{D2E2DDBA-C437-48D3-8A58-FFD1299D30F3}" type="presParOf" srcId="{082FAF89-35F8-4C91-B274-F758F020F7F6}" destId="{16F3E43B-AE01-4537-B860-AFDA6635E007}" srcOrd="4" destOrd="0" presId="urn:microsoft.com/office/officeart/2005/8/layout/orgChart1"/>
    <dgm:cxn modelId="{2398C56A-C13E-4361-9170-1AD8578ADE86}" type="presParOf" srcId="{082FAF89-35F8-4C91-B274-F758F020F7F6}" destId="{1D28C943-3AFE-4B50-BAED-B5F61C45410C}" srcOrd="5" destOrd="0" presId="urn:microsoft.com/office/officeart/2005/8/layout/orgChart1"/>
    <dgm:cxn modelId="{7E178128-93EC-4644-8AD2-DDD22857506C}" type="presParOf" srcId="{1D28C943-3AFE-4B50-BAED-B5F61C45410C}" destId="{2F848AF1-16C3-4E54-B105-14AA73334720}" srcOrd="0" destOrd="0" presId="urn:microsoft.com/office/officeart/2005/8/layout/orgChart1"/>
    <dgm:cxn modelId="{7C9CBA97-E4E8-442F-8DF6-F744B6F1C3DF}" type="presParOf" srcId="{2F848AF1-16C3-4E54-B105-14AA73334720}" destId="{53F98D26-F501-43FD-BE6C-A9515EAE117A}" srcOrd="0" destOrd="0" presId="urn:microsoft.com/office/officeart/2005/8/layout/orgChart1"/>
    <dgm:cxn modelId="{9EFB2CE5-5E54-4A92-A42E-563B4A89FC87}" type="presParOf" srcId="{2F848AF1-16C3-4E54-B105-14AA73334720}" destId="{8048D5A3-DFD5-47F1-99B2-74AC2A784D1C}" srcOrd="1" destOrd="0" presId="urn:microsoft.com/office/officeart/2005/8/layout/orgChart1"/>
    <dgm:cxn modelId="{E478F803-D8CB-4248-AA03-52BF82890B16}" type="presParOf" srcId="{1D28C943-3AFE-4B50-BAED-B5F61C45410C}" destId="{201A3A6D-E79A-47A6-9B59-75E7AA6037CF}" srcOrd="1" destOrd="0" presId="urn:microsoft.com/office/officeart/2005/8/layout/orgChart1"/>
    <dgm:cxn modelId="{A94B5019-5B19-45DD-BFF3-D8B038953ACF}" type="presParOf" srcId="{1D28C943-3AFE-4B50-BAED-B5F61C45410C}" destId="{E74D2F8C-6CF7-4710-81A2-74748D7F694D}" srcOrd="2" destOrd="0" presId="urn:microsoft.com/office/officeart/2005/8/layout/orgChart1"/>
    <dgm:cxn modelId="{F7A46528-A5A1-42EA-9DE1-AF6FBDB22CB0}" type="presParOf" srcId="{F5EB4D62-68C2-461E-A414-F0B3883A6268}" destId="{B3F9079A-300A-44A2-9630-0DA7BD23DE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E637D6-B7DC-4634-A13E-EA9AD79D6209}">
      <dsp:nvSpPr>
        <dsp:cNvPr id="0" name=""/>
        <dsp:cNvSpPr/>
      </dsp:nvSpPr>
      <dsp:spPr>
        <a:xfrm>
          <a:off x="8237" y="2601221"/>
          <a:ext cx="723225" cy="73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2700" rIns="35560" bIns="12700" numCol="1" spcCol="1270" anchor="ctr" anchorCtr="0">
          <a:noAutofit/>
        </a:bodyPr>
        <a:lstStyle/>
        <a:p>
          <a:pPr lvl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237" y="2601221"/>
        <a:ext cx="723225" cy="73115"/>
      </dsp:txXfrm>
    </dsp:sp>
    <dsp:sp modelId="{94E65271-83D2-4DB0-B319-45666596BE99}">
      <dsp:nvSpPr>
        <dsp:cNvPr id="0" name=""/>
        <dsp:cNvSpPr/>
      </dsp:nvSpPr>
      <dsp:spPr>
        <a:xfrm>
          <a:off x="731462" y="5637"/>
          <a:ext cx="144645" cy="5264283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845A9-4F8C-4D56-9C74-8773FC4B81F4}">
      <dsp:nvSpPr>
        <dsp:cNvPr id="0" name=""/>
        <dsp:cNvSpPr/>
      </dsp:nvSpPr>
      <dsp:spPr>
        <a:xfrm>
          <a:off x="942202" y="418267"/>
          <a:ext cx="8958389" cy="38961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kern="1200" dirty="0">
            <a:solidFill>
              <a:srgbClr val="FFFF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rgbClr val="FFFF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800" b="1" kern="1200" dirty="0">
            <a:solidFill>
              <a:srgbClr val="FFFF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FFFF00"/>
              </a:solidFill>
            </a:rPr>
            <a:t>А. Понятие «общество» охватывает все способы и формы взаимодействия людей.</a:t>
          </a:r>
          <a:endParaRPr lang="ru-RU" sz="2800" b="1" kern="1200" dirty="0">
            <a:solidFill>
              <a:srgbClr val="FFFF00"/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b="1" kern="1200" dirty="0" smtClean="0">
              <a:solidFill>
                <a:srgbClr val="FFFF00"/>
              </a:solidFill>
            </a:rPr>
            <a:t>Б. Понятие «общество» применяется для обозначения исторических этапов развития человечества.</a:t>
          </a:r>
          <a:endParaRPr lang="ru-RU" sz="2800" b="1" kern="1200" dirty="0">
            <a:solidFill>
              <a:srgbClr val="FFFF0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FF0000"/>
              </a:solidFill>
            </a:rPr>
            <a:t>1) верно только А</a:t>
          </a:r>
          <a:endParaRPr lang="ru-RU" sz="24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</a:rPr>
            <a:t>2</a:t>
          </a:r>
          <a:r>
            <a:rPr lang="ru-RU" sz="2400" b="1" kern="1200" dirty="0" smtClean="0">
              <a:solidFill>
                <a:srgbClr val="FF0000"/>
              </a:solidFill>
            </a:rPr>
            <a:t>) верно только Б</a:t>
          </a:r>
          <a:endParaRPr lang="ru-RU" sz="24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</a:rPr>
            <a:t>3) </a:t>
          </a:r>
          <a:r>
            <a:rPr lang="ru-RU" sz="2400" b="1" kern="1200" dirty="0" smtClean="0">
              <a:solidFill>
                <a:srgbClr val="FF0000"/>
              </a:solidFill>
            </a:rPr>
            <a:t>верны оба суждения</a:t>
          </a:r>
          <a:endParaRPr lang="ru-RU" sz="2400" b="1" kern="1200" dirty="0">
            <a:solidFill>
              <a:srgbClr val="FF00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FF0000"/>
              </a:solidFill>
            </a:rPr>
            <a:t>4) </a:t>
          </a:r>
          <a:r>
            <a:rPr lang="ru-RU" sz="2400" b="1" kern="1200" dirty="0" smtClean="0">
              <a:solidFill>
                <a:srgbClr val="FF0000"/>
              </a:solidFill>
            </a:rPr>
            <a:t>оба суждения неверны</a:t>
          </a:r>
          <a:endParaRPr lang="ru-RU" sz="2400" b="1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b="1" kern="1200" dirty="0">
            <a:solidFill>
              <a:srgbClr val="FFFF00"/>
            </a:solidFill>
          </a:endParaRPr>
        </a:p>
      </dsp:txBody>
      <dsp:txXfrm>
        <a:off x="942202" y="418267"/>
        <a:ext cx="8958389" cy="3896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C082F-3697-4E3F-A05B-60D7EC032553}">
      <dsp:nvSpPr>
        <dsp:cNvPr id="0" name=""/>
        <dsp:cNvSpPr/>
      </dsp:nvSpPr>
      <dsp:spPr>
        <a:xfrm>
          <a:off x="4321124" y="2332118"/>
          <a:ext cx="3290896" cy="5277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588"/>
              </a:lnTo>
              <a:lnTo>
                <a:pt x="3290896" y="452588"/>
              </a:lnTo>
              <a:lnTo>
                <a:pt x="3290896" y="527774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0D896AA9-2F4A-4755-8208-2E43B14AA3C6}">
      <dsp:nvSpPr>
        <dsp:cNvPr id="0" name=""/>
        <dsp:cNvSpPr/>
      </dsp:nvSpPr>
      <dsp:spPr>
        <a:xfrm>
          <a:off x="4321124" y="2332118"/>
          <a:ext cx="1529655" cy="11113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6198"/>
              </a:lnTo>
              <a:lnTo>
                <a:pt x="1529655" y="1036198"/>
              </a:lnTo>
              <a:lnTo>
                <a:pt x="1529655" y="1111384"/>
              </a:lnTo>
            </a:path>
          </a:pathLst>
        </a:custGeom>
        <a:noFill/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DFC109-B49D-4F6A-B7DC-07CD982CD193}">
      <dsp:nvSpPr>
        <dsp:cNvPr id="0" name=""/>
        <dsp:cNvSpPr/>
      </dsp:nvSpPr>
      <dsp:spPr>
        <a:xfrm>
          <a:off x="4210175" y="2332118"/>
          <a:ext cx="91440" cy="708351"/>
        </a:xfrm>
        <a:custGeom>
          <a:avLst/>
          <a:gdLst/>
          <a:ahLst/>
          <a:cxnLst/>
          <a:rect l="0" t="0" r="0" b="0"/>
          <a:pathLst>
            <a:path>
              <a:moveTo>
                <a:pt x="110949" y="0"/>
              </a:moveTo>
              <a:lnTo>
                <a:pt x="110949" y="633165"/>
              </a:lnTo>
              <a:lnTo>
                <a:pt x="45720" y="633165"/>
              </a:lnTo>
              <a:lnTo>
                <a:pt x="45720" y="708351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AEA87-1E32-412C-A515-4F9A38D11B42}">
      <dsp:nvSpPr>
        <dsp:cNvPr id="0" name=""/>
        <dsp:cNvSpPr/>
      </dsp:nvSpPr>
      <dsp:spPr>
        <a:xfrm>
          <a:off x="2432323" y="2332118"/>
          <a:ext cx="1888801" cy="527889"/>
        </a:xfrm>
        <a:custGeom>
          <a:avLst/>
          <a:gdLst/>
          <a:ahLst/>
          <a:cxnLst/>
          <a:rect l="0" t="0" r="0" b="0"/>
          <a:pathLst>
            <a:path>
              <a:moveTo>
                <a:pt x="1888801" y="0"/>
              </a:moveTo>
              <a:lnTo>
                <a:pt x="1888801" y="452702"/>
              </a:lnTo>
              <a:lnTo>
                <a:pt x="0" y="452702"/>
              </a:lnTo>
              <a:lnTo>
                <a:pt x="0" y="527889"/>
              </a:lnTo>
            </a:path>
          </a:pathLst>
        </a:custGeom>
        <a:noFill/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4448-9800-4948-9995-DE85B3F2263C}">
      <dsp:nvSpPr>
        <dsp:cNvPr id="0" name=""/>
        <dsp:cNvSpPr/>
      </dsp:nvSpPr>
      <dsp:spPr>
        <a:xfrm>
          <a:off x="649523" y="2332118"/>
          <a:ext cx="3671601" cy="564211"/>
        </a:xfrm>
        <a:custGeom>
          <a:avLst/>
          <a:gdLst/>
          <a:ahLst/>
          <a:cxnLst/>
          <a:rect l="0" t="0" r="0" b="0"/>
          <a:pathLst>
            <a:path>
              <a:moveTo>
                <a:pt x="3671601" y="0"/>
              </a:moveTo>
              <a:lnTo>
                <a:pt x="3671601" y="489025"/>
              </a:lnTo>
              <a:lnTo>
                <a:pt x="0" y="489025"/>
              </a:lnTo>
              <a:lnTo>
                <a:pt x="0" y="564211"/>
              </a:lnTo>
            </a:path>
          </a:pathLst>
        </a:custGeom>
        <a:noFill/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39AA1-2329-4252-AA1D-363383D7ACC0}">
      <dsp:nvSpPr>
        <dsp:cNvPr id="0" name=""/>
        <dsp:cNvSpPr/>
      </dsp:nvSpPr>
      <dsp:spPr>
        <a:xfrm>
          <a:off x="3169640" y="1219899"/>
          <a:ext cx="2302968" cy="11122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Политическая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сфера</a:t>
          </a:r>
        </a:p>
      </dsp:txBody>
      <dsp:txXfrm>
        <a:off x="3169640" y="1219899"/>
        <a:ext cx="2302968" cy="1112219"/>
      </dsp:txXfrm>
    </dsp:sp>
    <dsp:sp modelId="{D3D101E3-AC0A-4EAF-AAA0-C87A007F899D}">
      <dsp:nvSpPr>
        <dsp:cNvPr id="0" name=""/>
        <dsp:cNvSpPr/>
      </dsp:nvSpPr>
      <dsp:spPr>
        <a:xfrm>
          <a:off x="0" y="2896330"/>
          <a:ext cx="1299047" cy="8372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власть</a:t>
          </a:r>
        </a:p>
      </dsp:txBody>
      <dsp:txXfrm>
        <a:off x="0" y="2896330"/>
        <a:ext cx="1299047" cy="837282"/>
      </dsp:txXfrm>
    </dsp:sp>
    <dsp:sp modelId="{98CAF739-826D-4E2E-8661-850B1340B10E}">
      <dsp:nvSpPr>
        <dsp:cNvPr id="0" name=""/>
        <dsp:cNvSpPr/>
      </dsp:nvSpPr>
      <dsp:spPr>
        <a:xfrm>
          <a:off x="1449508" y="2860008"/>
          <a:ext cx="1965631" cy="11016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президент,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правительство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парламент</a:t>
          </a:r>
        </a:p>
      </dsp:txBody>
      <dsp:txXfrm>
        <a:off x="1449508" y="2860008"/>
        <a:ext cx="1965631" cy="1101635"/>
      </dsp:txXfrm>
    </dsp:sp>
    <dsp:sp modelId="{3E481D39-DA1C-4101-8624-07A5A1435A39}">
      <dsp:nvSpPr>
        <dsp:cNvPr id="0" name=""/>
        <dsp:cNvSpPr/>
      </dsp:nvSpPr>
      <dsp:spPr>
        <a:xfrm>
          <a:off x="3598666" y="3040470"/>
          <a:ext cx="1314456" cy="1479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Местные органы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власти,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армия,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милиция</a:t>
          </a:r>
        </a:p>
      </dsp:txBody>
      <dsp:txXfrm>
        <a:off x="3598666" y="3040470"/>
        <a:ext cx="1314456" cy="1479065"/>
      </dsp:txXfrm>
    </dsp:sp>
    <dsp:sp modelId="{12D77599-D777-4587-B39A-03E48AD7CA16}">
      <dsp:nvSpPr>
        <dsp:cNvPr id="0" name=""/>
        <dsp:cNvSpPr/>
      </dsp:nvSpPr>
      <dsp:spPr>
        <a:xfrm>
          <a:off x="4985095" y="3443503"/>
          <a:ext cx="1731370" cy="15909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общественные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объединения</a:t>
          </a:r>
        </a:p>
      </dsp:txBody>
      <dsp:txXfrm>
        <a:off x="4985095" y="3443503"/>
        <a:ext cx="1731370" cy="1590950"/>
      </dsp:txXfrm>
    </dsp:sp>
    <dsp:sp modelId="{3919A5F8-F65D-4BC2-A9AC-FA0B59E33CEC}">
      <dsp:nvSpPr>
        <dsp:cNvPr id="0" name=""/>
        <dsp:cNvSpPr/>
      </dsp:nvSpPr>
      <dsp:spPr>
        <a:xfrm>
          <a:off x="6746934" y="2859893"/>
          <a:ext cx="1730174" cy="12508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политические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партии</a:t>
          </a:r>
        </a:p>
      </dsp:txBody>
      <dsp:txXfrm>
        <a:off x="6746934" y="2859893"/>
        <a:ext cx="1730174" cy="12508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F3E43B-AE01-4537-B860-AFDA6635E007}">
      <dsp:nvSpPr>
        <dsp:cNvPr id="0" name=""/>
        <dsp:cNvSpPr/>
      </dsp:nvSpPr>
      <dsp:spPr>
        <a:xfrm>
          <a:off x="4321174" y="2199730"/>
          <a:ext cx="3057262" cy="530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99"/>
              </a:lnTo>
              <a:lnTo>
                <a:pt x="3057262" y="265299"/>
              </a:lnTo>
              <a:lnTo>
                <a:pt x="3057262" y="530599"/>
              </a:lnTo>
            </a:path>
          </a:pathLst>
        </a:custGeom>
        <a:noFill/>
        <a:ln w="9525" cap="flat" cmpd="sng" algn="ctr">
          <a:solidFill>
            <a:srgbClr val="FFFF00"/>
          </a:solidFill>
          <a:prstDash val="solid"/>
        </a:ln>
        <a:effectLst/>
      </dsp:spPr>
      <dsp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dsp:style>
    </dsp:sp>
    <dsp:sp modelId="{A782A709-1A4D-4AC7-961D-15E7D976C92E}">
      <dsp:nvSpPr>
        <dsp:cNvPr id="0" name=""/>
        <dsp:cNvSpPr/>
      </dsp:nvSpPr>
      <dsp:spPr>
        <a:xfrm>
          <a:off x="4242633" y="2199730"/>
          <a:ext cx="91440" cy="463971"/>
        </a:xfrm>
        <a:custGeom>
          <a:avLst/>
          <a:gdLst/>
          <a:ahLst/>
          <a:cxnLst/>
          <a:rect l="0" t="0" r="0" b="0"/>
          <a:pathLst>
            <a:path>
              <a:moveTo>
                <a:pt x="78541" y="0"/>
              </a:moveTo>
              <a:lnTo>
                <a:pt x="78541" y="198671"/>
              </a:lnTo>
              <a:lnTo>
                <a:pt x="45720" y="198671"/>
              </a:lnTo>
              <a:lnTo>
                <a:pt x="45720" y="463971"/>
              </a:lnTo>
            </a:path>
          </a:pathLst>
        </a:custGeom>
        <a:noFill/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9812ED-8B25-47EC-948F-1DF7408D6B58}">
      <dsp:nvSpPr>
        <dsp:cNvPr id="0" name=""/>
        <dsp:cNvSpPr/>
      </dsp:nvSpPr>
      <dsp:spPr>
        <a:xfrm>
          <a:off x="1263912" y="2199730"/>
          <a:ext cx="3057262" cy="530599"/>
        </a:xfrm>
        <a:custGeom>
          <a:avLst/>
          <a:gdLst/>
          <a:ahLst/>
          <a:cxnLst/>
          <a:rect l="0" t="0" r="0" b="0"/>
          <a:pathLst>
            <a:path>
              <a:moveTo>
                <a:pt x="3057262" y="0"/>
              </a:moveTo>
              <a:lnTo>
                <a:pt x="3057262" y="265299"/>
              </a:lnTo>
              <a:lnTo>
                <a:pt x="0" y="265299"/>
              </a:lnTo>
              <a:lnTo>
                <a:pt x="0" y="530599"/>
              </a:lnTo>
            </a:path>
          </a:pathLst>
        </a:custGeom>
        <a:noFill/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031546-896D-40FE-8887-318136AE8E92}">
      <dsp:nvSpPr>
        <dsp:cNvPr id="0" name=""/>
        <dsp:cNvSpPr/>
      </dsp:nvSpPr>
      <dsp:spPr>
        <a:xfrm>
          <a:off x="3057843" y="936399"/>
          <a:ext cx="2526663" cy="12633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Социальная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сфера</a:t>
          </a:r>
        </a:p>
      </dsp:txBody>
      <dsp:txXfrm>
        <a:off x="3057843" y="936399"/>
        <a:ext cx="2526663" cy="1263331"/>
      </dsp:txXfrm>
    </dsp:sp>
    <dsp:sp modelId="{D92C7900-7EA9-4734-A40C-5574392AD548}">
      <dsp:nvSpPr>
        <dsp:cNvPr id="0" name=""/>
        <dsp:cNvSpPr/>
      </dsp:nvSpPr>
      <dsp:spPr>
        <a:xfrm>
          <a:off x="580" y="2730330"/>
          <a:ext cx="2526663" cy="2381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Организации, учреждения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обеспечивающие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благосостояние людей (коммунальные, 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коммуникационные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)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580" y="2730330"/>
        <a:ext cx="2526663" cy="2381645"/>
      </dsp:txXfrm>
    </dsp:sp>
    <dsp:sp modelId="{88FF5E5C-4B56-402C-AAD9-106D09257E84}">
      <dsp:nvSpPr>
        <dsp:cNvPr id="0" name=""/>
        <dsp:cNvSpPr/>
      </dsp:nvSpPr>
      <dsp:spPr>
        <a:xfrm>
          <a:off x="3025021" y="2663702"/>
          <a:ext cx="2526663" cy="2381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Классы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,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сословия,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нации, </a:t>
          </a:r>
          <a:r>
            <a:rPr kumimoji="0" lang="ru-RU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народности</a:t>
          </a:r>
          <a:endParaRPr kumimoji="0" lang="ru-RU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3025021" y="2663702"/>
        <a:ext cx="2526663" cy="2381645"/>
      </dsp:txXfrm>
    </dsp:sp>
    <dsp:sp modelId="{53F98D26-F501-43FD-BE6C-A9515EAE117A}">
      <dsp:nvSpPr>
        <dsp:cNvPr id="0" name=""/>
        <dsp:cNvSpPr/>
      </dsp:nvSpPr>
      <dsp:spPr>
        <a:xfrm>
          <a:off x="6115106" y="2730330"/>
          <a:ext cx="2526663" cy="23816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Учреждения, связанные с качеством жизни человека, формированием его мировоззрения: 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здравоохранение, образование 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и </a:t>
          </a:r>
          <a:r>
            <a:rPr kumimoji="0" lang="ru-RU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др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.</a:t>
          </a:r>
          <a:endParaRPr kumimoji="0" lang="ru-RU" sz="14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6115106" y="2730330"/>
        <a:ext cx="2526663" cy="23816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59555BC-2BB7-4B8B-90A6-243C7F42D923}" type="datetimeFigureOut">
              <a:rPr lang="ru-RU"/>
              <a:pPr>
                <a:defRPr/>
              </a:pPr>
              <a:t>05.02.2013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D0567E3-B756-45FF-8043-3E8EB2CFA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59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854D05-6A6D-4E10-88EC-5F4DF94D2CD2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DDA799-2E4B-440C-A406-2FDE2EA08FE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8C5CF1-BE43-4DEA-A3C1-C46FEE1DEAE1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75EC9F-A423-4281-BFC4-3D89C2EDD1D4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6362F6-D85E-4E78-BABB-F0C94F7910F7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45D0B8-5CCC-4C68-907C-F13773B8D1A0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91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73303B-D01A-434A-A23D-6CEFA378BF19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15EEDF-091F-484D-A49D-24ECB852E90C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78660C8-9D2B-4865-8020-1B17C880761B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EDD9A87-D070-41C8-943A-02EB51D5DC0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F0EF1A-9DC7-43A9-907E-AFE0F48C094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8C1144-9B89-4E42-BE2C-AA64E920E018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4FAF69-A1AF-42E0-88B9-9F1EEFF437C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64D1F6-D4BE-4396-A623-5152D0D43B4A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423210-9C98-432E-88CB-F3F0CC08990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3A48E-5592-4332-868E-DCAD7899FD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89C73B-556D-45EB-ABCB-B35C56DBA8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CD6E2-8769-46A1-9631-4389CA4A2C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785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78563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B95D0-D567-4D2E-BDEF-3B978D2752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A6211-A849-4542-85CF-BE12691215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86F7AE-4EFC-40C4-B87B-5AD6B359DD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CDD4F2-8E22-4399-ABBB-4E7CFA6416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C5D5A-8CD7-4FD9-9710-040462F2CD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4A7F28-CBD5-453C-8062-AFEE2AD76F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81E0E-37DE-417C-90DF-AE588EFF03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5D2740-CE3A-4B61-BFAD-0E92D198CD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C1877B-9BB9-4932-B3CE-677F0E1A89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A547D41-018B-43DA-96D7-CD046D6F93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12" Type="http://schemas.openxmlformats.org/officeDocument/2006/relationships/image" Target="../media/image3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wmf"/><Relationship Id="rId11" Type="http://schemas.openxmlformats.org/officeDocument/2006/relationships/image" Target="../media/image36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wmf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48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2625" y="139700"/>
            <a:ext cx="7924800" cy="115252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650" y="1412875"/>
            <a:ext cx="7777163" cy="467995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ru-RU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Страна, общество, государство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Общество – саморазвивающаяся, саморегулирующаяся, самодостаточная система.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Сферы общества.</a:t>
            </a: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0050" y="1189038"/>
            <a:ext cx="3498850" cy="2339975"/>
          </a:xfrm>
          <a:prstGeom prst="rect">
            <a:avLst/>
          </a:prstGeom>
          <a:noFill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325" y="4724400"/>
            <a:ext cx="2200275" cy="1652588"/>
          </a:xfrm>
          <a:prstGeom prst="rect">
            <a:avLst/>
          </a:prstGeom>
          <a:noFill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500" y="579438"/>
            <a:ext cx="1901825" cy="1693862"/>
          </a:xfrm>
          <a:prstGeom prst="rect">
            <a:avLst/>
          </a:prstGeom>
          <a:noFill/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63938" y="4724400"/>
            <a:ext cx="2266950" cy="15557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388" y="6359525"/>
            <a:ext cx="8929687" cy="3317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1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7" name="Text Box 7"/>
          <p:cNvSpPr txBox="1">
            <a:spLocks noChangeArrowheads="1"/>
          </p:cNvSpPr>
          <p:nvPr/>
        </p:nvSpPr>
        <p:spPr bwMode="auto">
          <a:xfrm>
            <a:off x="1258888" y="1341438"/>
            <a:ext cx="6048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u="sng" dirty="0">
                <a:solidFill>
                  <a:srgbClr val="DE0000"/>
                </a:solidFill>
                <a:sym typeface="Wingdings" pitchFamily="2" charset="2"/>
              </a:rPr>
              <a:t>Страна</a:t>
            </a:r>
            <a:r>
              <a:rPr lang="ru-RU" sz="2000" b="1" i="1" dirty="0">
                <a:solidFill>
                  <a:srgbClr val="DE0000"/>
                </a:solidFill>
                <a:sym typeface="Wingdings" pitchFamily="2" charset="2"/>
              </a:rPr>
              <a:t> – это территория, которая имеет определенные границы </a:t>
            </a:r>
            <a:r>
              <a:rPr lang="ru-RU" sz="1600" b="1" i="1" dirty="0">
                <a:solidFill>
                  <a:srgbClr val="003300"/>
                </a:solidFill>
                <a:sym typeface="Wingdings" pitchFamily="2" charset="2"/>
              </a:rPr>
              <a:t>(</a:t>
            </a:r>
            <a:r>
              <a:rPr lang="ru-RU" sz="1600" b="1" i="1" dirty="0" smtClean="0">
                <a:solidFill>
                  <a:srgbClr val="003300"/>
                </a:solidFill>
                <a:sym typeface="Wingdings" pitchFamily="2" charset="2"/>
              </a:rPr>
              <a:t>Россия</a:t>
            </a:r>
            <a:r>
              <a:rPr lang="ru-RU" sz="1600" b="1" i="1" dirty="0">
                <a:solidFill>
                  <a:srgbClr val="003300"/>
                </a:solidFill>
                <a:sym typeface="Wingdings" pitchFamily="2" charset="2"/>
              </a:rPr>
              <a:t>, США).</a:t>
            </a:r>
            <a:endParaRPr lang="ru-RU" sz="2000" b="1" i="1" dirty="0">
              <a:solidFill>
                <a:srgbClr val="003300"/>
              </a:solidFill>
              <a:sym typeface="Wingdings" pitchFamily="2" charset="2"/>
            </a:endParaRPr>
          </a:p>
        </p:txBody>
      </p:sp>
      <p:sp>
        <p:nvSpPr>
          <p:cNvPr id="31748" name="Text Box 17"/>
          <p:cNvSpPr txBox="1">
            <a:spLocks noChangeArrowheads="1"/>
          </p:cNvSpPr>
          <p:nvPr/>
        </p:nvSpPr>
        <p:spPr bwMode="auto">
          <a:xfrm>
            <a:off x="250825" y="908050"/>
            <a:ext cx="75247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00"/>
                </a:solidFill>
                <a:sym typeface="Wingdings" pitchFamily="2" charset="2"/>
              </a:rPr>
              <a:t>Следует различать 3 понятия:</a:t>
            </a:r>
          </a:p>
        </p:txBody>
      </p:sp>
      <p:sp>
        <p:nvSpPr>
          <p:cNvPr id="31749" name="Rectangle 26"/>
          <p:cNvSpPr>
            <a:spLocks noChangeArrowheads="1"/>
          </p:cNvSpPr>
          <p:nvPr/>
        </p:nvSpPr>
        <p:spPr bwMode="auto">
          <a:xfrm>
            <a:off x="250825" y="333375"/>
            <a:ext cx="83534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800" b="1" dirty="0" smtClean="0">
                <a:solidFill>
                  <a:srgbClr val="003300"/>
                </a:solidFill>
              </a:rPr>
              <a:t> </a:t>
            </a:r>
            <a:r>
              <a:rPr lang="ru-RU" sz="2800" b="1" dirty="0">
                <a:solidFill>
                  <a:srgbClr val="003300"/>
                </a:solidFill>
              </a:rPr>
              <a:t>Страна, общество, государство.</a:t>
            </a:r>
          </a:p>
        </p:txBody>
      </p:sp>
      <p:pic>
        <p:nvPicPr>
          <p:cNvPr id="13339" name="Picture 27" descr="j02152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836613"/>
            <a:ext cx="1793875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1692275" y="2276475"/>
            <a:ext cx="72009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u="sng" dirty="0">
                <a:solidFill>
                  <a:srgbClr val="DE0000"/>
                </a:solidFill>
                <a:sym typeface="Wingdings" pitchFamily="2" charset="2"/>
              </a:rPr>
              <a:t>Общество</a:t>
            </a:r>
            <a:r>
              <a:rPr lang="ru-RU" sz="2000" b="1" i="1" dirty="0">
                <a:solidFill>
                  <a:srgbClr val="DE0000"/>
                </a:solidFill>
                <a:sym typeface="Wingdings" pitchFamily="2" charset="2"/>
              </a:rPr>
              <a:t> – это люди, которые живут вместе в одной стране </a:t>
            </a:r>
            <a:r>
              <a:rPr lang="ru-RU" sz="1600" b="1" i="1" dirty="0" smtClean="0">
                <a:solidFill>
                  <a:srgbClr val="003300"/>
                </a:solidFill>
                <a:sym typeface="Wingdings" pitchFamily="2" charset="2"/>
              </a:rPr>
              <a:t>(российское </a:t>
            </a:r>
            <a:r>
              <a:rPr lang="ru-RU" sz="1600" b="1" i="1" dirty="0">
                <a:solidFill>
                  <a:srgbClr val="003300"/>
                </a:solidFill>
                <a:sym typeface="Wingdings" pitchFamily="2" charset="2"/>
              </a:rPr>
              <a:t>общество, американское общество).</a:t>
            </a:r>
            <a:endParaRPr lang="ru-RU" sz="2000" b="1" i="1" dirty="0">
              <a:solidFill>
                <a:srgbClr val="003300"/>
              </a:solidFill>
              <a:sym typeface="Wingdings" pitchFamily="2" charset="2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611188" y="3429000"/>
            <a:ext cx="72009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u="sng" dirty="0">
                <a:solidFill>
                  <a:srgbClr val="DE0000"/>
                </a:solidFill>
                <a:sym typeface="Wingdings" pitchFamily="2" charset="2"/>
              </a:rPr>
              <a:t>Государство</a:t>
            </a:r>
            <a:r>
              <a:rPr lang="ru-RU" sz="2000" b="1" i="1" dirty="0">
                <a:solidFill>
                  <a:srgbClr val="DE0000"/>
                </a:solidFill>
                <a:sym typeface="Wingdings" pitchFamily="2" charset="2"/>
              </a:rPr>
              <a:t> – органы власти, которые управляют обществом: президент, парламент, суды, милиция, </a:t>
            </a:r>
            <a:r>
              <a:rPr lang="ru-RU" b="1" i="1" dirty="0">
                <a:solidFill>
                  <a:srgbClr val="DE0000"/>
                </a:solidFill>
                <a:sym typeface="Wingdings" pitchFamily="2" charset="2"/>
              </a:rPr>
              <a:t>правительство</a:t>
            </a:r>
            <a:r>
              <a:rPr lang="ru-RU" sz="2000" b="1" i="1" dirty="0">
                <a:solidFill>
                  <a:srgbClr val="DE0000"/>
                </a:solidFill>
                <a:sym typeface="Wingdings" pitchFamily="2" charset="2"/>
              </a:rPr>
              <a:t> </a:t>
            </a:r>
            <a:r>
              <a:rPr lang="ru-RU" sz="1600" b="1" i="1" dirty="0" smtClean="0">
                <a:solidFill>
                  <a:srgbClr val="003300"/>
                </a:solidFill>
                <a:sym typeface="Wingdings" pitchFamily="2" charset="2"/>
              </a:rPr>
              <a:t>(государство </a:t>
            </a:r>
            <a:r>
              <a:rPr lang="ru-RU" sz="1600" b="1" i="1" dirty="0">
                <a:solidFill>
                  <a:srgbClr val="003300"/>
                </a:solidFill>
                <a:sym typeface="Wingdings" pitchFamily="2" charset="2"/>
              </a:rPr>
              <a:t>Российская Федерация, государство Соединенные Штаты Америки).</a:t>
            </a:r>
          </a:p>
        </p:txBody>
      </p:sp>
      <p:pic>
        <p:nvPicPr>
          <p:cNvPr id="13342" name="Picture 30" descr="j028546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54" y="2089919"/>
            <a:ext cx="13684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3" name="Picture 31" descr="j023108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6838" y="2997200"/>
            <a:ext cx="12001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4" name="Oval 32"/>
          <p:cNvSpPr>
            <a:spLocks noChangeArrowheads="1"/>
          </p:cNvSpPr>
          <p:nvPr/>
        </p:nvSpPr>
        <p:spPr bwMode="auto">
          <a:xfrm>
            <a:off x="2339975" y="6237288"/>
            <a:ext cx="4464050" cy="431800"/>
          </a:xfrm>
          <a:prstGeom prst="ellipse">
            <a:avLst/>
          </a:prstGeom>
          <a:solidFill>
            <a:srgbClr val="99CC00"/>
          </a:solidFill>
          <a:ln w="15875">
            <a:solidFill>
              <a:srgbClr val="005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45" name="Picture 33" descr="j007879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29113" y="5734050"/>
            <a:ext cx="4857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6" name="Picture 34" descr="j00787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16238" y="5805488"/>
            <a:ext cx="33496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7" name="Picture 35" descr="j00787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32363" y="5876925"/>
            <a:ext cx="48101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48" name="Picture 36" descr="j00787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79838" y="5805488"/>
            <a:ext cx="360362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0" name="Oval 38"/>
          <p:cNvSpPr>
            <a:spLocks noChangeArrowheads="1"/>
          </p:cNvSpPr>
          <p:nvPr/>
        </p:nvSpPr>
        <p:spPr bwMode="auto">
          <a:xfrm>
            <a:off x="3059113" y="5013325"/>
            <a:ext cx="3025775" cy="431800"/>
          </a:xfrm>
          <a:prstGeom prst="ellipse">
            <a:avLst/>
          </a:prstGeom>
          <a:solidFill>
            <a:srgbClr val="FF4343"/>
          </a:solidFill>
          <a:ln w="158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3351" name="Picture 39" descr="j00787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1275" y="4724400"/>
            <a:ext cx="430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2" name="Picture 40" descr="j007870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flipH="1">
            <a:off x="4859338" y="4724400"/>
            <a:ext cx="431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3" name="Picture 41" descr="j007873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52938" y="4652963"/>
            <a:ext cx="2635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54" name="Picture 42" descr="j007874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11863" y="5876925"/>
            <a:ext cx="3270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55" name="AutoShape 43"/>
          <p:cNvSpPr>
            <a:spLocks noChangeArrowheads="1"/>
          </p:cNvSpPr>
          <p:nvPr/>
        </p:nvSpPr>
        <p:spPr bwMode="auto">
          <a:xfrm>
            <a:off x="3419475" y="5516563"/>
            <a:ext cx="288925" cy="576262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FF4343"/>
          </a:solidFill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6" name="AutoShape 44"/>
          <p:cNvSpPr>
            <a:spLocks noChangeArrowheads="1"/>
          </p:cNvSpPr>
          <p:nvPr/>
        </p:nvSpPr>
        <p:spPr bwMode="auto">
          <a:xfrm>
            <a:off x="5580063" y="5516563"/>
            <a:ext cx="288925" cy="576262"/>
          </a:xfrm>
          <a:prstGeom prst="downArrow">
            <a:avLst>
              <a:gd name="adj1" fmla="val 50000"/>
              <a:gd name="adj2" fmla="val 49863"/>
            </a:avLst>
          </a:prstGeom>
          <a:solidFill>
            <a:srgbClr val="FF4343"/>
          </a:solidFill>
          <a:ln w="158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57" name="Text Box 45"/>
          <p:cNvSpPr txBox="1">
            <a:spLocks noChangeArrowheads="1"/>
          </p:cNvSpPr>
          <p:nvPr/>
        </p:nvSpPr>
        <p:spPr bwMode="auto">
          <a:xfrm>
            <a:off x="2735263" y="6272213"/>
            <a:ext cx="3671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009E00"/>
                </a:solidFill>
              </a:rPr>
              <a:t>Р      о      с      с      и      я</a:t>
            </a:r>
          </a:p>
        </p:txBody>
      </p:sp>
      <p:sp>
        <p:nvSpPr>
          <p:cNvPr id="13358" name="Text Box 46"/>
          <p:cNvSpPr txBox="1">
            <a:spLocks noChangeArrowheads="1"/>
          </p:cNvSpPr>
          <p:nvPr/>
        </p:nvSpPr>
        <p:spPr bwMode="auto">
          <a:xfrm>
            <a:off x="7524750" y="6237288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8000"/>
                </a:solidFill>
              </a:rPr>
              <a:t>Страна</a:t>
            </a:r>
          </a:p>
        </p:txBody>
      </p:sp>
      <p:sp>
        <p:nvSpPr>
          <p:cNvPr id="13359" name="Text Box 47"/>
          <p:cNvSpPr txBox="1">
            <a:spLocks noChangeArrowheads="1"/>
          </p:cNvSpPr>
          <p:nvPr/>
        </p:nvSpPr>
        <p:spPr bwMode="auto">
          <a:xfrm>
            <a:off x="7092950" y="5876925"/>
            <a:ext cx="1439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8000"/>
                </a:solidFill>
              </a:rPr>
              <a:t>Общество</a:t>
            </a:r>
          </a:p>
        </p:txBody>
      </p:sp>
      <p:sp>
        <p:nvSpPr>
          <p:cNvPr id="13360" name="Text Box 48"/>
          <p:cNvSpPr txBox="1">
            <a:spLocks noChangeArrowheads="1"/>
          </p:cNvSpPr>
          <p:nvPr/>
        </p:nvSpPr>
        <p:spPr bwMode="auto">
          <a:xfrm>
            <a:off x="6877050" y="50133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rgbClr val="008000"/>
                </a:solidFill>
              </a:rPr>
              <a:t>Государство</a:t>
            </a:r>
          </a:p>
        </p:txBody>
      </p:sp>
      <p:sp>
        <p:nvSpPr>
          <p:cNvPr id="13361" name="Line 49"/>
          <p:cNvSpPr>
            <a:spLocks noChangeShapeType="1"/>
          </p:cNvSpPr>
          <p:nvPr/>
        </p:nvSpPr>
        <p:spPr bwMode="auto">
          <a:xfrm flipH="1">
            <a:off x="6877050" y="6453188"/>
            <a:ext cx="647700" cy="0"/>
          </a:xfrm>
          <a:prstGeom prst="line">
            <a:avLst/>
          </a:prstGeom>
          <a:noFill/>
          <a:ln w="539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2" name="Line 50"/>
          <p:cNvSpPr>
            <a:spLocks noChangeShapeType="1"/>
          </p:cNvSpPr>
          <p:nvPr/>
        </p:nvSpPr>
        <p:spPr bwMode="auto">
          <a:xfrm flipH="1">
            <a:off x="6443663" y="6092825"/>
            <a:ext cx="647700" cy="0"/>
          </a:xfrm>
          <a:prstGeom prst="line">
            <a:avLst/>
          </a:prstGeom>
          <a:noFill/>
          <a:ln w="539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3363" name="Line 51"/>
          <p:cNvSpPr>
            <a:spLocks noChangeShapeType="1"/>
          </p:cNvSpPr>
          <p:nvPr/>
        </p:nvSpPr>
        <p:spPr bwMode="auto">
          <a:xfrm flipH="1">
            <a:off x="6227763" y="5229225"/>
            <a:ext cx="647700" cy="0"/>
          </a:xfrm>
          <a:prstGeom prst="line">
            <a:avLst/>
          </a:prstGeom>
          <a:noFill/>
          <a:ln w="5397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1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13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3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1000"/>
                                        <p:tgtEl>
                                          <p:spTgt spid="1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0" grpId="0"/>
      <p:bldP spid="13341" grpId="0"/>
      <p:bldP spid="13344" grpId="0" animBg="1"/>
      <p:bldP spid="13350" grpId="0" animBg="1"/>
      <p:bldP spid="13355" grpId="0" animBg="1"/>
      <p:bldP spid="13356" grpId="0" animBg="1"/>
      <p:bldP spid="13357" grpId="0"/>
      <p:bldP spid="13358" grpId="0"/>
      <p:bldP spid="13359" grpId="0"/>
      <p:bldP spid="13360" grpId="0"/>
      <p:bldP spid="13361" grpId="0" animBg="1"/>
      <p:bldP spid="13362" grpId="0" animBg="1"/>
      <p:bldP spid="133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295275" y="260350"/>
            <a:ext cx="8555038" cy="830997"/>
          </a:xfrm>
          <a:prstGeom prst="rect">
            <a:avLst/>
          </a:prstGeom>
          <a:solidFill>
            <a:srgbClr val="62D862"/>
          </a:solidFill>
          <a:ln w="9525">
            <a:solidFill>
              <a:srgbClr val="0058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 algn="ctr">
              <a:spcBef>
                <a:spcPct val="5000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Общество – динамическая, саморазвивающаяся, саморегулирующаяся, самодостаточная система</a:t>
            </a:r>
          </a:p>
        </p:txBody>
      </p:sp>
      <p:grpSp>
        <p:nvGrpSpPr>
          <p:cNvPr id="4" name="Прямоугольник 3"/>
          <p:cNvGrpSpPr>
            <a:grpSpLocks/>
          </p:cNvGrpSpPr>
          <p:nvPr/>
        </p:nvGrpSpPr>
        <p:grpSpPr bwMode="auto">
          <a:xfrm>
            <a:off x="294191" y="1680174"/>
            <a:ext cx="8555068" cy="750889"/>
            <a:chOff x="-945" y="1869"/>
            <a:chExt cx="2908" cy="473"/>
          </a:xfrm>
        </p:grpSpPr>
        <p:pic>
          <p:nvPicPr>
            <p:cNvPr id="33796" name="Прямоугольник 3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945" y="1902"/>
              <a:ext cx="2702" cy="407"/>
            </a:xfrm>
            <a:prstGeom prst="rect">
              <a:avLst/>
            </a:prstGeom>
            <a:noFill/>
          </p:spPr>
        </p:pic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-874" y="1869"/>
              <a:ext cx="2837" cy="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Calibri" pitchFamily="34" charset="0"/>
                </a:rPr>
                <a:t> Система (с греч. – целое, составленное из частей)</a:t>
              </a:r>
              <a:endParaRPr lang="ru-RU" sz="2400" b="1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55575" y="2996952"/>
            <a:ext cx="7724849" cy="338479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 Все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элементы системы </a:t>
            </a:r>
            <a:r>
              <a:rPr lang="ru-RU" sz="2000" b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(сферы общества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ыполняют свои   </a:t>
            </a:r>
          </a:p>
          <a:p>
            <a:pPr>
              <a:defRPr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функции.</a:t>
            </a:r>
          </a:p>
          <a:p>
            <a:pPr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 Все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элементы развиваются по определенным правилам 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законам.</a:t>
            </a:r>
          </a:p>
          <a:p>
            <a:pPr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Все элементы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постоянно взаимодействуют друг с другом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Изменения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происходящие в одной сфере, часто вызывают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изменения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другой.</a:t>
            </a:r>
          </a:p>
          <a:p>
            <a:pPr>
              <a:defRPr/>
            </a:pP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709" y="1597025"/>
            <a:ext cx="8248650" cy="4541838"/>
          </a:xfrm>
          <a:prstGeom prst="rect">
            <a:avLst/>
          </a:prstGeom>
          <a:noFill/>
        </p:spPr>
      </p:pic>
      <p:pic>
        <p:nvPicPr>
          <p:cNvPr id="35842" name="Picture 16" descr="AG00038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73238"/>
            <a:ext cx="25908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7" descr="PE03453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1628775"/>
            <a:ext cx="237490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2216150" y="298450"/>
            <a:ext cx="4079875" cy="504825"/>
          </a:xfrm>
          <a:prstGeom prst="rect">
            <a:avLst/>
          </a:prstGeom>
          <a:solidFill>
            <a:srgbClr val="00B0F0"/>
          </a:solidFill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Сферы общества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560611222"/>
              </p:ext>
            </p:extLst>
          </p:nvPr>
        </p:nvGraphicFramePr>
        <p:xfrm>
          <a:off x="323528" y="476672"/>
          <a:ext cx="864235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0" name="Picture 26" descr="BS01603_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144000" y="668601"/>
            <a:ext cx="25923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27" descr="PE02369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592388" y="667477"/>
            <a:ext cx="2592388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хема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123" y="602310"/>
            <a:ext cx="8783638" cy="6059488"/>
          </a:xfrm>
          <a:prstGeom prst="rect">
            <a:avLst/>
          </a:prstGeom>
          <a:noFill/>
        </p:spPr>
      </p:pic>
      <p:pic>
        <p:nvPicPr>
          <p:cNvPr id="39938" name="Picture 17" descr="BL00008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4813"/>
            <a:ext cx="2970213" cy="346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18" descr="HH00546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620713"/>
            <a:ext cx="28797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65268730"/>
              </p:ext>
            </p:extLst>
          </p:nvPr>
        </p:nvGraphicFramePr>
        <p:xfrm>
          <a:off x="250825" y="549275"/>
          <a:ext cx="8642350" cy="604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6" name="Picture 17" descr="J028578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549275"/>
            <a:ext cx="2016125" cy="225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8" descr="BD06102_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27763" y="692150"/>
            <a:ext cx="2592387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Прямоугольник 1"/>
          <p:cNvSpPr>
            <a:spLocks noChangeArrowheads="1"/>
          </p:cNvSpPr>
          <p:nvPr/>
        </p:nvSpPr>
        <p:spPr bwMode="auto">
          <a:xfrm>
            <a:off x="539750" y="620713"/>
            <a:ext cx="8135938" cy="618630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А1. Обществом в широком смысле слова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называют: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объединение людей по интересам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жителей той или иной страны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сообщество людей, существующее на определенном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историческом этапе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совокупность форм объединения людей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А2. Примером влияния природных факторов на развитие общества является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строительство пирамид в Древнем Египте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распад империи Карла Великого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возникновение первых очагов цивилизации в долинах рек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создание древнейшего памятника письменного права — законов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Хаммурапи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A3.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общественным отношениям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относятся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отношения в семье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отношения между работником и работодателем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отношения между природой и обществом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связи между социальными группами и внутри них</a:t>
            </a:r>
          </a:p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А4. Социальная сфера общества самым непосредственным образом зависит от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уровня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1) экономического развития страны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политического развития страны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духовности общества</a:t>
            </a:r>
          </a:p>
          <a:p>
            <a:pPr lvl="1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4) развития межнациональных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отношений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Домашнее задание: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§ 1</a:t>
            </a:r>
            <a:r>
              <a:rPr lang="ru-RU" b="1" dirty="0" smtClean="0">
                <a:solidFill>
                  <a:srgbClr val="FFFF00"/>
                </a:solidFill>
              </a:rPr>
              <a:t>.</a:t>
            </a: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9458" name="Text Box 14"/>
          <p:cNvSpPr txBox="1">
            <a:spLocks noChangeArrowheads="1"/>
          </p:cNvSpPr>
          <p:nvPr/>
        </p:nvSpPr>
        <p:spPr bwMode="auto">
          <a:xfrm>
            <a:off x="255401" y="1170171"/>
            <a:ext cx="4195763" cy="54322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>
              <a:spcBef>
                <a:spcPct val="50000"/>
              </a:spcBef>
            </a:pPr>
            <a:r>
              <a:rPr lang="ru-RU" sz="1600" b="1" dirty="0" smtClean="0">
                <a:solidFill>
                  <a:srgbClr val="003300"/>
                </a:solidFill>
                <a:sym typeface="Wingdings" pitchFamily="2" charset="2"/>
              </a:rPr>
              <a:t>«Общество» – </a:t>
            </a:r>
            <a:r>
              <a:rPr lang="ru-RU" sz="1600" b="1" dirty="0">
                <a:solidFill>
                  <a:srgbClr val="003300"/>
                </a:solidFill>
                <a:sym typeface="Wingdings" pitchFamily="2" charset="2"/>
              </a:rPr>
              <a:t>от </a:t>
            </a:r>
            <a:r>
              <a:rPr lang="ru-RU" sz="1600" b="1" dirty="0" smtClean="0">
                <a:solidFill>
                  <a:srgbClr val="003300"/>
                </a:solidFill>
                <a:sym typeface="Wingdings" pitchFamily="2" charset="2"/>
              </a:rPr>
              <a:t>слова «общий</a:t>
            </a:r>
            <a:r>
              <a:rPr lang="ru-RU" sz="1600" b="1" dirty="0">
                <a:solidFill>
                  <a:srgbClr val="003300"/>
                </a:solidFill>
                <a:sym typeface="Wingdings" pitchFamily="2" charset="2"/>
              </a:rPr>
              <a:t>» (совместный, коллективный).</a:t>
            </a:r>
          </a:p>
          <a:p>
            <a:pPr indent="357188">
              <a:spcBef>
                <a:spcPct val="50000"/>
              </a:spcBef>
            </a:pPr>
            <a:r>
              <a:rPr lang="ru-RU" sz="2000" b="1" i="1" u="sng" dirty="0">
                <a:solidFill>
                  <a:srgbClr val="DE0000"/>
                </a:solidFill>
                <a:sym typeface="Wingdings" pitchFamily="2" charset="2"/>
              </a:rPr>
              <a:t>Общество</a:t>
            </a:r>
            <a:r>
              <a:rPr lang="ru-RU" sz="2000" b="1" i="1" dirty="0">
                <a:solidFill>
                  <a:srgbClr val="DE0000"/>
                </a:solidFill>
                <a:sym typeface="Wingdings" pitchFamily="2" charset="2"/>
              </a:rPr>
              <a:t> – </a:t>
            </a:r>
            <a:r>
              <a:rPr lang="ru-RU" sz="2000" b="1" i="1" dirty="0">
                <a:solidFill>
                  <a:schemeClr val="bg1"/>
                </a:solidFill>
                <a:sym typeface="Wingdings" pitchFamily="2" charset="2"/>
              </a:rPr>
              <a:t>люди, формы их объединения, совместной жизни и деятельности</a:t>
            </a:r>
            <a:r>
              <a:rPr lang="ru-RU" sz="2000" b="1" i="1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</a:p>
          <a:p>
            <a:pPr indent="357188">
              <a:spcBef>
                <a:spcPct val="50000"/>
              </a:spcBef>
            </a:pPr>
            <a:endParaRPr lang="ru-RU" sz="1600" b="1" i="1" dirty="0">
              <a:solidFill>
                <a:schemeClr val="bg1"/>
              </a:solidFill>
              <a:sym typeface="Wingdings" pitchFamily="2" charset="2"/>
            </a:endParaRPr>
          </a:p>
          <a:p>
            <a:pPr indent="357188">
              <a:spcBef>
                <a:spcPct val="50000"/>
              </a:spcBef>
            </a:pPr>
            <a:r>
              <a:rPr lang="ru-RU" b="1" i="1" dirty="0">
                <a:solidFill>
                  <a:srgbClr val="DE0000"/>
                </a:solidFill>
                <a:sym typeface="Wingdings" pitchFamily="2" charset="2"/>
              </a:rPr>
              <a:t>Совместная деятельность – главное условия существования общества</a:t>
            </a:r>
            <a:r>
              <a:rPr lang="ru-RU" sz="2000" b="1" i="1" dirty="0" smtClean="0">
                <a:solidFill>
                  <a:srgbClr val="DE0000"/>
                </a:solidFill>
                <a:sym typeface="Wingdings" pitchFamily="2" charset="2"/>
              </a:rPr>
              <a:t>.</a:t>
            </a:r>
          </a:p>
          <a:p>
            <a:pPr indent="357188"/>
            <a:endParaRPr lang="ru-RU" b="1" i="1" dirty="0">
              <a:solidFill>
                <a:srgbClr val="DE0000"/>
              </a:solidFill>
              <a:sym typeface="Wingdings" pitchFamily="2" charset="2"/>
            </a:endParaRPr>
          </a:p>
          <a:p>
            <a:pPr indent="357188"/>
            <a:r>
              <a:rPr lang="ru-RU" sz="2000" b="1" i="1" dirty="0" smtClean="0">
                <a:solidFill>
                  <a:schemeClr val="bg1"/>
                </a:solidFill>
              </a:rPr>
              <a:t>Латинское </a:t>
            </a:r>
            <a:r>
              <a:rPr lang="ru-RU" sz="2000" b="1" i="1" dirty="0">
                <a:solidFill>
                  <a:schemeClr val="bg1"/>
                </a:solidFill>
              </a:rPr>
              <a:t>слово 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ocio </a:t>
            </a:r>
            <a:r>
              <a:rPr lang="ru-RU" sz="24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-  </a:t>
            </a:r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  </a:t>
            </a:r>
          </a:p>
          <a:p>
            <a:pPr indent="357188"/>
            <a:r>
              <a:rPr lang="ru-RU" sz="2000" b="1" i="1" dirty="0">
                <a:solidFill>
                  <a:schemeClr val="bg1"/>
                </a:solidFill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</a:rPr>
              <a:t>             объединять</a:t>
            </a:r>
            <a:endParaRPr lang="ru-RU" sz="2000" b="1" i="1" dirty="0">
              <a:solidFill>
                <a:schemeClr val="bg1"/>
              </a:solidFill>
            </a:endParaRPr>
          </a:p>
          <a:p>
            <a:pPr indent="357188"/>
            <a:endParaRPr lang="ru-RU" sz="1600" b="1" i="1" dirty="0">
              <a:solidFill>
                <a:schemeClr val="bg1"/>
              </a:solidFill>
            </a:endParaRPr>
          </a:p>
          <a:p>
            <a:pPr indent="357188"/>
            <a:r>
              <a:rPr lang="ru-RU" sz="2000" b="1" i="1" u="sng" dirty="0">
                <a:solidFill>
                  <a:srgbClr val="FF0000"/>
                </a:solidFill>
                <a:sym typeface="Wingdings" pitchFamily="2" charset="2"/>
              </a:rPr>
              <a:t>Социум </a:t>
            </a:r>
            <a:r>
              <a:rPr lang="ru-RU" sz="2000" b="1" i="1" dirty="0">
                <a:solidFill>
                  <a:schemeClr val="bg1"/>
                </a:solidFill>
                <a:sym typeface="Wingdings" pitchFamily="2" charset="2"/>
              </a:rPr>
              <a:t>– общество, объединенное совместной деятельностью</a:t>
            </a:r>
            <a:r>
              <a:rPr lang="ru-RU" sz="2000" b="1" i="1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</a:p>
          <a:p>
            <a:pPr indent="357188"/>
            <a:endParaRPr lang="ru-RU" b="1" i="1" dirty="0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227586"/>
            <a:ext cx="6511925" cy="647700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общества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9460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25538"/>
            <a:ext cx="43815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365625"/>
            <a:ext cx="2454275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3"/>
          <p:cNvSpPr txBox="1">
            <a:spLocks noChangeArrowheads="1"/>
          </p:cNvSpPr>
          <p:nvPr/>
        </p:nvSpPr>
        <p:spPr bwMode="auto">
          <a:xfrm>
            <a:off x="250825" y="35734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1506" name="Text Box 9"/>
          <p:cNvSpPr txBox="1">
            <a:spLocks noChangeArrowheads="1"/>
          </p:cNvSpPr>
          <p:nvPr/>
        </p:nvSpPr>
        <p:spPr bwMode="auto">
          <a:xfrm>
            <a:off x="260350" y="1125538"/>
            <a:ext cx="4176713" cy="541686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57188">
              <a:spcBef>
                <a:spcPct val="50000"/>
              </a:spcBef>
              <a:buClr>
                <a:srgbClr val="006600"/>
              </a:buClr>
            </a:pPr>
            <a:r>
              <a:rPr lang="ru-RU" sz="2000" b="1" dirty="0" smtClean="0">
                <a:solidFill>
                  <a:srgbClr val="DE0000"/>
                </a:solidFill>
              </a:rPr>
              <a:t> </a:t>
            </a:r>
            <a:r>
              <a:rPr lang="ru-RU" sz="2400" b="1" dirty="0" smtClean="0">
                <a:solidFill>
                  <a:srgbClr val="DE0000"/>
                </a:solidFill>
              </a:rPr>
              <a:t>Общественная </a:t>
            </a:r>
            <a:r>
              <a:rPr lang="ru-RU" sz="2400" b="1" dirty="0">
                <a:solidFill>
                  <a:srgbClr val="DE0000"/>
                </a:solidFill>
              </a:rPr>
              <a:t>жизнь</a:t>
            </a:r>
            <a:r>
              <a:rPr lang="ru-RU" sz="2400" b="1" dirty="0">
                <a:solidFill>
                  <a:srgbClr val="006600"/>
                </a:solidFill>
              </a:rPr>
              <a:t> </a:t>
            </a:r>
            <a:r>
              <a:rPr lang="ru-RU" sz="2000" b="1" dirty="0">
                <a:solidFill>
                  <a:srgbClr val="003300"/>
                </a:solidFill>
              </a:rPr>
              <a:t>началась с появлением человека на Земле – около 2-3 млн лет назад.</a:t>
            </a:r>
          </a:p>
          <a:p>
            <a:pPr indent="357188">
              <a:spcBef>
                <a:spcPct val="200000"/>
              </a:spcBef>
              <a:buClr>
                <a:srgbClr val="006600"/>
              </a:buClr>
            </a:pPr>
            <a:r>
              <a:rPr lang="ru-RU" sz="2400" b="1" dirty="0">
                <a:solidFill>
                  <a:srgbClr val="DE0000"/>
                </a:solidFill>
              </a:rPr>
              <a:t>Общество</a:t>
            </a:r>
            <a:r>
              <a:rPr lang="ru-RU" sz="2000" b="1" dirty="0">
                <a:solidFill>
                  <a:srgbClr val="006600"/>
                </a:solidFill>
              </a:rPr>
              <a:t> </a:t>
            </a:r>
            <a:r>
              <a:rPr lang="ru-RU" sz="2000" b="1" dirty="0">
                <a:solidFill>
                  <a:srgbClr val="003300"/>
                </a:solidFill>
              </a:rPr>
              <a:t>существует около 40 тыс. лет – со времени появления родовой общины</a:t>
            </a:r>
            <a:r>
              <a:rPr lang="ru-RU" sz="2000" b="1" dirty="0" smtClean="0">
                <a:solidFill>
                  <a:srgbClr val="003300"/>
                </a:solidFill>
              </a:rPr>
              <a:t>.</a:t>
            </a:r>
          </a:p>
          <a:p>
            <a:pPr indent="357188">
              <a:spcBef>
                <a:spcPct val="200000"/>
              </a:spcBef>
              <a:buClr>
                <a:srgbClr val="006600"/>
              </a:buClr>
            </a:pPr>
            <a:endParaRPr lang="ru-RU" sz="2000" b="1" i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 2"/>
              <a:buChar char="¦"/>
            </a:pPr>
            <a:r>
              <a:rPr lang="ru-RU" sz="2000" b="1" u="sng" dirty="0" smtClean="0">
                <a:solidFill>
                  <a:srgbClr val="585600"/>
                </a:solidFill>
              </a:rPr>
              <a:t>Вспомните</a:t>
            </a:r>
            <a:r>
              <a:rPr lang="ru-RU" sz="2000" b="1" dirty="0">
                <a:solidFill>
                  <a:srgbClr val="585600"/>
                </a:solidFill>
              </a:rPr>
              <a:t>:</a:t>
            </a:r>
            <a:r>
              <a:rPr lang="ru-RU" sz="2000" b="1" i="1" dirty="0">
                <a:solidFill>
                  <a:srgbClr val="585600"/>
                </a:solidFill>
              </a:rPr>
              <a:t> </a:t>
            </a:r>
            <a:endParaRPr lang="ru-RU" sz="2000" b="1" i="1" dirty="0" smtClean="0">
              <a:solidFill>
                <a:srgbClr val="5856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000" b="1" i="1" dirty="0" smtClean="0">
                <a:solidFill>
                  <a:srgbClr val="585600"/>
                </a:solidFill>
              </a:rPr>
              <a:t>что </a:t>
            </a:r>
            <a:r>
              <a:rPr lang="ru-RU" sz="2000" b="1" i="1" dirty="0">
                <a:solidFill>
                  <a:srgbClr val="585600"/>
                </a:solidFill>
              </a:rPr>
              <a:t>такое родовая община</a:t>
            </a:r>
            <a:r>
              <a:rPr lang="ru-RU" sz="2000" b="1" i="1" dirty="0" smtClean="0">
                <a:solidFill>
                  <a:srgbClr val="585600"/>
                </a:solidFill>
              </a:rPr>
              <a:t>?</a:t>
            </a:r>
          </a:p>
          <a:p>
            <a:pPr>
              <a:spcBef>
                <a:spcPct val="50000"/>
              </a:spcBef>
            </a:pPr>
            <a:endParaRPr lang="ru-RU" sz="2000" b="1" i="1" dirty="0">
              <a:solidFill>
                <a:srgbClr val="585600"/>
              </a:solidFill>
            </a:endParaRPr>
          </a:p>
        </p:txBody>
      </p:sp>
      <p:pic>
        <p:nvPicPr>
          <p:cNvPr id="21507" name="Picture 14" descr="Первобытный человек5"/>
          <p:cNvPicPr>
            <a:picLocks noChangeAspect="1" noChangeArrowheads="1"/>
          </p:cNvPicPr>
          <p:nvPr/>
        </p:nvPicPr>
        <p:blipFill>
          <a:blip r:embed="rId3">
            <a:lum bright="-12000" contrast="30000"/>
          </a:blip>
          <a:srcRect/>
          <a:stretch>
            <a:fillRect/>
          </a:stretch>
        </p:blipFill>
        <p:spPr bwMode="auto">
          <a:xfrm>
            <a:off x="4572000" y="333375"/>
            <a:ext cx="4321175" cy="322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8" descr="4-2-а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572000" y="3644900"/>
            <a:ext cx="4321175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WordArt 3"/>
          <p:cNvSpPr>
            <a:spLocks noChangeArrowheads="1" noChangeShapeType="1" noTextEdit="1"/>
          </p:cNvSpPr>
          <p:nvPr/>
        </p:nvSpPr>
        <p:spPr bwMode="auto">
          <a:xfrm>
            <a:off x="2593975" y="287338"/>
            <a:ext cx="42291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Impact"/>
              </a:rPr>
              <a:t>структура общества</a:t>
            </a:r>
          </a:p>
        </p:txBody>
      </p:sp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627063" y="573088"/>
            <a:ext cx="1884362" cy="2779712"/>
            <a:chOff x="381" y="672"/>
            <a:chExt cx="1187" cy="1751"/>
          </a:xfrm>
        </p:grpSpPr>
        <p:sp>
          <p:nvSpPr>
            <p:cNvPr id="23578" name="AutoShape 5"/>
            <p:cNvSpPr>
              <a:spLocks noChangeArrowheads="1"/>
            </p:cNvSpPr>
            <p:nvPr/>
          </p:nvSpPr>
          <p:spPr bwMode="auto">
            <a:xfrm rot="10800000">
              <a:off x="1152" y="672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CC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3579" name="Group 6"/>
            <p:cNvGrpSpPr>
              <a:grpSpLocks/>
            </p:cNvGrpSpPr>
            <p:nvPr/>
          </p:nvGrpSpPr>
          <p:grpSpPr bwMode="auto">
            <a:xfrm>
              <a:off x="381" y="1152"/>
              <a:ext cx="1187" cy="1271"/>
              <a:chOff x="381" y="1152"/>
              <a:chExt cx="1187" cy="1271"/>
            </a:xfrm>
          </p:grpSpPr>
          <p:pic>
            <p:nvPicPr>
              <p:cNvPr id="23580" name="Picture 7" descr="BD06518_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3" y="1152"/>
                <a:ext cx="1143" cy="884"/>
              </a:xfrm>
              <a:prstGeom prst="rect">
                <a:avLst/>
              </a:prstGeom>
              <a:solidFill>
                <a:schemeClr val="tx1"/>
              </a:solidFill>
              <a:ln w="76200">
                <a:solidFill>
                  <a:srgbClr val="99CCFF"/>
                </a:solidFill>
                <a:miter lim="800000"/>
                <a:headEnd/>
                <a:tailEnd/>
              </a:ln>
            </p:spPr>
          </p:pic>
          <p:sp>
            <p:nvSpPr>
              <p:cNvPr id="23581" name="Text Box 8"/>
              <p:cNvSpPr txBox="1">
                <a:spLocks noChangeArrowheads="1"/>
              </p:cNvSpPr>
              <p:nvPr/>
            </p:nvSpPr>
            <p:spPr bwMode="auto">
              <a:xfrm>
                <a:off x="381" y="2135"/>
                <a:ext cx="1187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2400" b="1">
                    <a:latin typeface="Arial Narrow" pitchFamily="34" charset="0"/>
                  </a:rPr>
                  <a:t>Малая группа</a:t>
                </a:r>
              </a:p>
            </p:txBody>
          </p:sp>
        </p:grpSp>
      </p:grpSp>
      <p:grpSp>
        <p:nvGrpSpPr>
          <p:cNvPr id="23555" name="Group 9"/>
          <p:cNvGrpSpPr>
            <a:grpSpLocks/>
          </p:cNvGrpSpPr>
          <p:nvPr/>
        </p:nvGrpSpPr>
        <p:grpSpPr bwMode="auto">
          <a:xfrm>
            <a:off x="6599238" y="546100"/>
            <a:ext cx="2230437" cy="2743200"/>
            <a:chOff x="4022" y="672"/>
            <a:chExt cx="1405" cy="1728"/>
          </a:xfrm>
        </p:grpSpPr>
        <p:sp>
          <p:nvSpPr>
            <p:cNvPr id="23575" name="AutoShape 10"/>
            <p:cNvSpPr>
              <a:spLocks noChangeArrowheads="1"/>
            </p:cNvSpPr>
            <p:nvPr/>
          </p:nvSpPr>
          <p:spPr bwMode="auto">
            <a:xfrm rot="10800000" flipH="1">
              <a:off x="4416" y="672"/>
              <a:ext cx="384" cy="38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400 h 21600"/>
                <a:gd name="T20" fmla="*/ 18506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5429" y="0"/>
                  </a:moveTo>
                  <a:lnTo>
                    <a:pt x="9257" y="7200"/>
                  </a:lnTo>
                  <a:lnTo>
                    <a:pt x="12343" y="7200"/>
                  </a:lnTo>
                  <a:lnTo>
                    <a:pt x="12343" y="14400"/>
                  </a:lnTo>
                  <a:lnTo>
                    <a:pt x="0" y="14400"/>
                  </a:lnTo>
                  <a:lnTo>
                    <a:pt x="0" y="21600"/>
                  </a:lnTo>
                  <a:lnTo>
                    <a:pt x="18514" y="21600"/>
                  </a:lnTo>
                  <a:lnTo>
                    <a:pt x="18514" y="7200"/>
                  </a:lnTo>
                  <a:lnTo>
                    <a:pt x="21600" y="7200"/>
                  </a:lnTo>
                  <a:lnTo>
                    <a:pt x="15429" y="0"/>
                  </a:lnTo>
                  <a:close/>
                </a:path>
              </a:pathLst>
            </a:custGeom>
            <a:solidFill>
              <a:srgbClr val="FFCC00"/>
            </a:solidFill>
            <a:ln w="762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3576" name="Picture 11" descr="bd07179_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151" y="1193"/>
              <a:ext cx="1146" cy="823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99CCFF"/>
              </a:solidFill>
              <a:miter lim="800000"/>
              <a:headEnd/>
              <a:tailEnd/>
            </a:ln>
          </p:spPr>
        </p:pic>
        <p:sp>
          <p:nvSpPr>
            <p:cNvPr id="23577" name="Text Box 12"/>
            <p:cNvSpPr txBox="1">
              <a:spLocks noChangeArrowheads="1"/>
            </p:cNvSpPr>
            <p:nvPr/>
          </p:nvSpPr>
          <p:spPr bwMode="auto">
            <a:xfrm>
              <a:off x="4022" y="2112"/>
              <a:ext cx="140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Narrow" pitchFamily="34" charset="0"/>
                </a:rPr>
                <a:t>Большая группа</a:t>
              </a:r>
            </a:p>
          </p:txBody>
        </p:sp>
      </p:grpSp>
      <p:grpSp>
        <p:nvGrpSpPr>
          <p:cNvPr id="23556" name="Group 13"/>
          <p:cNvGrpSpPr>
            <a:grpSpLocks/>
          </p:cNvGrpSpPr>
          <p:nvPr/>
        </p:nvGrpSpPr>
        <p:grpSpPr bwMode="auto">
          <a:xfrm>
            <a:off x="3014663" y="2020888"/>
            <a:ext cx="1141412" cy="1560512"/>
            <a:chOff x="1987" y="1536"/>
            <a:chExt cx="719" cy="983"/>
          </a:xfrm>
        </p:grpSpPr>
        <p:pic>
          <p:nvPicPr>
            <p:cNvPr id="23573" name="Picture 14" descr="bd05495_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87" y="1536"/>
              <a:ext cx="719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Text Box 15"/>
            <p:cNvSpPr txBox="1">
              <a:spLocks noChangeArrowheads="1"/>
            </p:cNvSpPr>
            <p:nvPr/>
          </p:nvSpPr>
          <p:spPr bwMode="auto">
            <a:xfrm>
              <a:off x="2047" y="2231"/>
              <a:ext cx="59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Narrow" pitchFamily="34" charset="0"/>
                </a:rPr>
                <a:t>семья</a:t>
              </a:r>
            </a:p>
          </p:txBody>
        </p:sp>
      </p:grpSp>
      <p:grpSp>
        <p:nvGrpSpPr>
          <p:cNvPr id="23557" name="Group 16"/>
          <p:cNvGrpSpPr>
            <a:grpSpLocks/>
          </p:cNvGrpSpPr>
          <p:nvPr/>
        </p:nvGrpSpPr>
        <p:grpSpPr bwMode="auto">
          <a:xfrm>
            <a:off x="4975225" y="2020888"/>
            <a:ext cx="1487488" cy="1857375"/>
            <a:chOff x="2966" y="1584"/>
            <a:chExt cx="937" cy="1170"/>
          </a:xfrm>
        </p:grpSpPr>
        <p:pic>
          <p:nvPicPr>
            <p:cNvPr id="23571" name="Picture 17" descr="bd07206_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70" y="1584"/>
              <a:ext cx="720" cy="609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72" name="Text Box 18"/>
            <p:cNvSpPr txBox="1">
              <a:spLocks noChangeArrowheads="1"/>
            </p:cNvSpPr>
            <p:nvPr/>
          </p:nvSpPr>
          <p:spPr bwMode="auto">
            <a:xfrm>
              <a:off x="2966" y="2231"/>
              <a:ext cx="93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Narrow" pitchFamily="34" charset="0"/>
                </a:rPr>
                <a:t>Учебный</a:t>
              </a:r>
            </a:p>
            <a:p>
              <a:r>
                <a:rPr lang="ru-RU" sz="2400" b="1">
                  <a:latin typeface="Arial Narrow" pitchFamily="34" charset="0"/>
                </a:rPr>
                <a:t>коллектив</a:t>
              </a:r>
            </a:p>
          </p:txBody>
        </p:sp>
      </p:grpSp>
      <p:grpSp>
        <p:nvGrpSpPr>
          <p:cNvPr id="23558" name="Group 19"/>
          <p:cNvGrpSpPr>
            <a:grpSpLocks/>
          </p:cNvGrpSpPr>
          <p:nvPr/>
        </p:nvGrpSpPr>
        <p:grpSpPr bwMode="auto">
          <a:xfrm>
            <a:off x="1954213" y="3586163"/>
            <a:ext cx="1487487" cy="2085975"/>
            <a:chOff x="950" y="2832"/>
            <a:chExt cx="937" cy="1314"/>
          </a:xfrm>
        </p:grpSpPr>
        <p:pic>
          <p:nvPicPr>
            <p:cNvPr id="23569" name="Picture 20" descr="bd07193_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05" y="2832"/>
              <a:ext cx="618" cy="72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70" name="Text Box 21"/>
            <p:cNvSpPr txBox="1">
              <a:spLocks noChangeArrowheads="1"/>
            </p:cNvSpPr>
            <p:nvPr/>
          </p:nvSpPr>
          <p:spPr bwMode="auto">
            <a:xfrm>
              <a:off x="950" y="3623"/>
              <a:ext cx="937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Narrow" pitchFamily="34" charset="0"/>
                </a:rPr>
                <a:t>Трудовой </a:t>
              </a:r>
            </a:p>
            <a:p>
              <a:r>
                <a:rPr lang="ru-RU" sz="2400" b="1">
                  <a:latin typeface="Arial Narrow" pitchFamily="34" charset="0"/>
                </a:rPr>
                <a:t>коллектив</a:t>
              </a:r>
            </a:p>
          </p:txBody>
        </p:sp>
      </p:grpSp>
      <p:grpSp>
        <p:nvGrpSpPr>
          <p:cNvPr id="23559" name="Group 22"/>
          <p:cNvGrpSpPr>
            <a:grpSpLocks/>
          </p:cNvGrpSpPr>
          <p:nvPr/>
        </p:nvGrpSpPr>
        <p:grpSpPr bwMode="auto">
          <a:xfrm>
            <a:off x="6599238" y="3416300"/>
            <a:ext cx="2214562" cy="1933575"/>
            <a:chOff x="3542" y="2640"/>
            <a:chExt cx="1395" cy="1218"/>
          </a:xfrm>
        </p:grpSpPr>
        <p:pic>
          <p:nvPicPr>
            <p:cNvPr id="23567" name="Picture 23" descr="pe04045_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73" y="2640"/>
              <a:ext cx="720" cy="622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3568" name="Text Box 24"/>
            <p:cNvSpPr txBox="1">
              <a:spLocks noChangeArrowheads="1"/>
            </p:cNvSpPr>
            <p:nvPr/>
          </p:nvSpPr>
          <p:spPr bwMode="auto">
            <a:xfrm>
              <a:off x="3542" y="3335"/>
              <a:ext cx="1395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2400" b="1">
                  <a:latin typeface="Arial Narrow" pitchFamily="34" charset="0"/>
                </a:rPr>
                <a:t>Неформальный</a:t>
              </a:r>
            </a:p>
            <a:p>
              <a:pPr algn="ctr"/>
              <a:r>
                <a:rPr lang="ru-RU" sz="2400" b="1">
                  <a:latin typeface="Arial Narrow" pitchFamily="34" charset="0"/>
                </a:rPr>
                <a:t>коллектив</a:t>
              </a:r>
            </a:p>
          </p:txBody>
        </p:sp>
      </p:grpSp>
      <p:grpSp>
        <p:nvGrpSpPr>
          <p:cNvPr id="23560" name="Group 25"/>
          <p:cNvGrpSpPr>
            <a:grpSpLocks/>
          </p:cNvGrpSpPr>
          <p:nvPr/>
        </p:nvGrpSpPr>
        <p:grpSpPr bwMode="auto">
          <a:xfrm>
            <a:off x="294482" y="4484688"/>
            <a:ext cx="1274762" cy="1716088"/>
            <a:chOff x="355" y="3118"/>
            <a:chExt cx="803" cy="1081"/>
          </a:xfrm>
        </p:grpSpPr>
        <p:pic>
          <p:nvPicPr>
            <p:cNvPr id="23565" name="Picture 26" descr="PE01838_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55" y="3118"/>
              <a:ext cx="803" cy="77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3566" name="Text Box 27"/>
            <p:cNvSpPr txBox="1">
              <a:spLocks noChangeArrowheads="1"/>
            </p:cNvSpPr>
            <p:nvPr/>
          </p:nvSpPr>
          <p:spPr bwMode="auto">
            <a:xfrm>
              <a:off x="406" y="3911"/>
              <a:ext cx="7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Narrow" pitchFamily="34" charset="0"/>
                </a:rPr>
                <a:t>классы</a:t>
              </a:r>
            </a:p>
          </p:txBody>
        </p:sp>
      </p:grpSp>
      <p:grpSp>
        <p:nvGrpSpPr>
          <p:cNvPr id="23561" name="Group 28"/>
          <p:cNvGrpSpPr>
            <a:grpSpLocks/>
          </p:cNvGrpSpPr>
          <p:nvPr/>
        </p:nvGrpSpPr>
        <p:grpSpPr bwMode="auto">
          <a:xfrm>
            <a:off x="4525963" y="4484688"/>
            <a:ext cx="1228725" cy="1789112"/>
            <a:chOff x="2395" y="3072"/>
            <a:chExt cx="774" cy="1127"/>
          </a:xfrm>
        </p:grpSpPr>
        <p:pic>
          <p:nvPicPr>
            <p:cNvPr id="23563" name="Picture 29" descr="PE03166_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2395" y="3072"/>
              <a:ext cx="774" cy="816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rgbClr val="FFCC00"/>
              </a:solidFill>
              <a:miter lim="800000"/>
              <a:headEnd/>
              <a:tailEnd/>
            </a:ln>
          </p:spPr>
        </p:pic>
        <p:sp>
          <p:nvSpPr>
            <p:cNvPr id="23564" name="Text Box 30"/>
            <p:cNvSpPr txBox="1">
              <a:spLocks noChangeArrowheads="1"/>
            </p:cNvSpPr>
            <p:nvPr/>
          </p:nvSpPr>
          <p:spPr bwMode="auto">
            <a:xfrm>
              <a:off x="2487" y="3911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="1">
                  <a:latin typeface="Arial Narrow" pitchFamily="34" charset="0"/>
                </a:rPr>
                <a:t>нации</a:t>
              </a:r>
            </a:p>
          </p:txBody>
        </p:sp>
      </p:grpSp>
      <p:sp>
        <p:nvSpPr>
          <p:cNvPr id="23562" name="WordArt 31"/>
          <p:cNvSpPr>
            <a:spLocks noChangeArrowheads="1" noChangeShapeType="1" noTextEdit="1"/>
          </p:cNvSpPr>
          <p:nvPr/>
        </p:nvSpPr>
        <p:spPr bwMode="auto">
          <a:xfrm>
            <a:off x="2808288" y="1125538"/>
            <a:ext cx="3676650" cy="4191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постоянно   меняется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388" y="333375"/>
            <a:ext cx="6121400" cy="427809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>
            <a:spAutoFit/>
          </a:bodyPr>
          <a:lstStyle/>
          <a:p>
            <a:pPr indent="357188">
              <a:spcBef>
                <a:spcPct val="50000"/>
              </a:spcBef>
              <a:defRPr/>
            </a:pPr>
            <a:r>
              <a:rPr lang="ru-RU" sz="2400" b="1" u="sng" dirty="0">
                <a:solidFill>
                  <a:srgbClr val="FF0000"/>
                </a:solidFill>
              </a:rPr>
              <a:t>Общество в узком смысле </a:t>
            </a:r>
            <a:r>
              <a:rPr lang="ru-RU" sz="2400" b="1" u="sng" dirty="0" smtClean="0">
                <a:solidFill>
                  <a:srgbClr val="FF0000"/>
                </a:solidFill>
              </a:rPr>
              <a:t>слова:</a:t>
            </a:r>
            <a:endParaRPr lang="ru-RU" sz="2400" b="1" u="sng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3300"/>
                </a:solidFill>
              </a:rPr>
              <a:t>К</a:t>
            </a:r>
            <a:r>
              <a:rPr lang="ru-RU" sz="1600" b="1" dirty="0" smtClean="0">
                <a:solidFill>
                  <a:srgbClr val="003300"/>
                </a:solidFill>
              </a:rPr>
              <a:t>руг </a:t>
            </a:r>
            <a:r>
              <a:rPr lang="ru-RU" sz="1600" b="1" dirty="0">
                <a:solidFill>
                  <a:srgbClr val="003300"/>
                </a:solidFill>
              </a:rPr>
              <a:t>людей объединенных </a:t>
            </a:r>
            <a:r>
              <a:rPr lang="ru-RU" sz="1600" b="1" dirty="0" smtClean="0">
                <a:solidFill>
                  <a:srgbClr val="003300"/>
                </a:solidFill>
              </a:rPr>
              <a:t>общими целями, интересами, происхождением, уровнем жизни (акционерное общество, общество </a:t>
            </a:r>
            <a:r>
              <a:rPr lang="ru-RU" sz="1600" b="1" dirty="0">
                <a:solidFill>
                  <a:srgbClr val="003300"/>
                </a:solidFill>
              </a:rPr>
              <a:t>книголюбов, дворянское </a:t>
            </a:r>
            <a:r>
              <a:rPr lang="ru-RU" sz="1600" b="1" dirty="0" smtClean="0">
                <a:solidFill>
                  <a:srgbClr val="003300"/>
                </a:solidFill>
              </a:rPr>
              <a:t>собрание, крестьянская община, высшее общество);</a:t>
            </a:r>
            <a:endParaRPr lang="ru-RU" sz="1600" b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3300"/>
                </a:solidFill>
              </a:rPr>
              <a:t>Регион </a:t>
            </a:r>
            <a:r>
              <a:rPr lang="ru-RU" sz="1600" b="1" dirty="0" smtClean="0">
                <a:solidFill>
                  <a:srgbClr val="003300"/>
                </a:solidFill>
              </a:rPr>
              <a:t>(российское </a:t>
            </a:r>
            <a:r>
              <a:rPr lang="ru-RU" sz="1600" b="1" dirty="0">
                <a:solidFill>
                  <a:srgbClr val="003300"/>
                </a:solidFill>
              </a:rPr>
              <a:t>общество, приморцы);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3300"/>
                </a:solidFill>
              </a:rPr>
              <a:t>По национальному признаку (русский народ,  армянская диаспора</a:t>
            </a:r>
            <a:r>
              <a:rPr lang="ru-RU" sz="1600" b="1" dirty="0" smtClean="0">
                <a:solidFill>
                  <a:srgbClr val="003300"/>
                </a:solidFill>
              </a:rPr>
              <a:t>);</a:t>
            </a:r>
            <a:endParaRPr lang="ru-RU" sz="1600" b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3300"/>
                </a:solidFill>
              </a:rPr>
              <a:t>О</a:t>
            </a:r>
            <a:r>
              <a:rPr lang="ru-RU" sz="1600" b="1" dirty="0" smtClean="0">
                <a:solidFill>
                  <a:srgbClr val="003300"/>
                </a:solidFill>
              </a:rPr>
              <a:t>тдельное </a:t>
            </a:r>
            <a:r>
              <a:rPr lang="ru-RU" sz="1600" b="1" dirty="0">
                <a:solidFill>
                  <a:srgbClr val="003300"/>
                </a:solidFill>
              </a:rPr>
              <a:t>конкретное общество, страна, </a:t>
            </a:r>
            <a:r>
              <a:rPr lang="ru-RU" sz="1600" b="1" dirty="0" smtClean="0">
                <a:solidFill>
                  <a:srgbClr val="003300"/>
                </a:solidFill>
              </a:rPr>
              <a:t>государство;</a:t>
            </a:r>
            <a:endParaRPr lang="ru-RU" sz="1600" b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3300"/>
                </a:solidFill>
              </a:rPr>
              <a:t>Исторический  этап в развитии человечества </a:t>
            </a:r>
            <a:endParaRPr lang="ru-RU" sz="1600" b="1" dirty="0" smtClean="0">
              <a:solidFill>
                <a:srgbClr val="0033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rgbClr val="003300"/>
                </a:solidFill>
              </a:rPr>
              <a:t>(феодальное </a:t>
            </a:r>
            <a:r>
              <a:rPr lang="ru-RU" sz="1600" b="1" dirty="0">
                <a:solidFill>
                  <a:srgbClr val="003300"/>
                </a:solidFill>
              </a:rPr>
              <a:t>общество, капиталистическое общество</a:t>
            </a:r>
            <a:r>
              <a:rPr lang="ru-RU" sz="1600" b="1" dirty="0" smtClean="0">
                <a:solidFill>
                  <a:srgbClr val="003300"/>
                </a:solidFill>
              </a:rPr>
              <a:t>);</a:t>
            </a:r>
            <a:endParaRPr lang="ru-RU" sz="1600" b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1600" b="1" dirty="0">
                <a:solidFill>
                  <a:srgbClr val="003300"/>
                </a:solidFill>
              </a:rPr>
              <a:t>Ч</a:t>
            </a:r>
            <a:r>
              <a:rPr lang="ru-RU" sz="1600" b="1" dirty="0" smtClean="0">
                <a:solidFill>
                  <a:srgbClr val="003300"/>
                </a:solidFill>
              </a:rPr>
              <a:t>еловечество </a:t>
            </a:r>
            <a:r>
              <a:rPr lang="ru-RU" sz="1600" b="1" dirty="0">
                <a:solidFill>
                  <a:srgbClr val="003300"/>
                </a:solidFill>
              </a:rPr>
              <a:t>в целом .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94463" y="354013"/>
            <a:ext cx="2352675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71943" y="2839340"/>
            <a:ext cx="23383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39519" y="5157192"/>
            <a:ext cx="2319337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577144"/>
            <a:ext cx="1828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71800" y="4550950"/>
            <a:ext cx="3152775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889" y="76850"/>
            <a:ext cx="6054303" cy="483209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indent="357188">
              <a:spcBef>
                <a:spcPct val="50000"/>
              </a:spcBef>
              <a:defRPr/>
            </a:pPr>
            <a:r>
              <a:rPr lang="ru-RU" sz="2000" b="1" u="sng" dirty="0">
                <a:solidFill>
                  <a:srgbClr val="FF0000"/>
                </a:solidFill>
              </a:rPr>
              <a:t>Общество в широком смысле </a:t>
            </a:r>
            <a:r>
              <a:rPr lang="ru-RU" sz="2000" b="1" u="sng" dirty="0" smtClean="0">
                <a:solidFill>
                  <a:srgbClr val="FF0000"/>
                </a:solidFill>
              </a:rPr>
              <a:t>слова:</a:t>
            </a:r>
            <a:endParaRPr lang="ru-RU" sz="2000" b="1" u="sng" dirty="0">
              <a:solidFill>
                <a:srgbClr val="FF00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3300"/>
                </a:solidFill>
              </a:rPr>
              <a:t>Обособившаяся </a:t>
            </a:r>
            <a:r>
              <a:rPr lang="ru-RU" sz="2400" b="1" dirty="0">
                <a:solidFill>
                  <a:srgbClr val="003300"/>
                </a:solidFill>
              </a:rPr>
              <a:t>от природы, но тесно </a:t>
            </a:r>
            <a:r>
              <a:rPr lang="ru-RU" sz="2400" b="1" dirty="0" smtClean="0">
                <a:solidFill>
                  <a:srgbClr val="003300"/>
                </a:solidFill>
              </a:rPr>
              <a:t>связанная </a:t>
            </a:r>
            <a:r>
              <a:rPr lang="ru-RU" sz="2400" b="1" dirty="0">
                <a:solidFill>
                  <a:srgbClr val="003300"/>
                </a:solidFill>
              </a:rPr>
              <a:t>с ней часть материального </a:t>
            </a:r>
            <a:r>
              <a:rPr lang="ru-RU" sz="2400" b="1" dirty="0" smtClean="0">
                <a:solidFill>
                  <a:srgbClr val="003300"/>
                </a:solidFill>
              </a:rPr>
              <a:t>мира, которая включает в себя способы взаимодействия людей и формы их объединения.</a:t>
            </a:r>
            <a:endParaRPr lang="ru-RU" sz="2400" b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ru-RU" sz="2400" b="1" dirty="0" smtClean="0">
                <a:solidFill>
                  <a:srgbClr val="003300"/>
                </a:solidFill>
              </a:rPr>
              <a:t>Прошлое, настоящее и будущее человечества.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ru-RU" sz="1600" b="1" dirty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ru-RU" sz="1600" b="1" dirty="0" smtClean="0">
              <a:solidFill>
                <a:srgbClr val="003300"/>
              </a:solidFill>
            </a:endParaRP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Ø"/>
              <a:defRPr/>
            </a:pPr>
            <a:endParaRPr lang="ru-RU" sz="1600" b="1" dirty="0">
              <a:solidFill>
                <a:srgbClr val="003300"/>
              </a:solidFill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33375"/>
            <a:ext cx="25019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6038" y="2492896"/>
            <a:ext cx="2500312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5889" y="3763837"/>
            <a:ext cx="4330700" cy="288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42075" y="4509120"/>
            <a:ext cx="2454275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3"/>
          <p:cNvSpPr>
            <a:spLocks noChangeArrowheads="1"/>
          </p:cNvSpPr>
          <p:nvPr/>
        </p:nvSpPr>
        <p:spPr bwMode="auto">
          <a:xfrm>
            <a:off x="323528" y="836712"/>
            <a:ext cx="8568952" cy="538609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endParaRPr lang="ru-RU" sz="1600" b="1" dirty="0" smtClean="0">
              <a:solidFill>
                <a:schemeClr val="bg1"/>
              </a:solidFill>
            </a:endParaRPr>
          </a:p>
          <a:p>
            <a:endParaRPr lang="ru-RU" sz="1600" b="1" dirty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Общество – часть материального, т.е. реального мира.</a:t>
            </a:r>
          </a:p>
          <a:p>
            <a:pPr marL="457200" indent="-457200">
              <a:buAutoNum type="arabicPeriod"/>
            </a:pP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pPr marL="457200" indent="-457200">
              <a:buAutoNum type="arabicPeriod"/>
            </a:pPr>
            <a:endParaRPr lang="ru-RU" sz="20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2. Общество невозможно без людей,  </a:t>
            </a:r>
          </a:p>
          <a:p>
            <a:r>
              <a:rPr lang="ru-RU" sz="3200" b="1" dirty="0" smtClean="0">
                <a:solidFill>
                  <a:schemeClr val="bg1"/>
                </a:solidFill>
              </a:rPr>
              <a:t>     которые состоят друг с другом </a:t>
            </a:r>
          </a:p>
          <a:p>
            <a:r>
              <a:rPr lang="ru-RU" sz="3200" b="1">
                <a:solidFill>
                  <a:schemeClr val="bg1"/>
                </a:solidFill>
              </a:rPr>
              <a:t> </a:t>
            </a:r>
            <a:r>
              <a:rPr lang="ru-RU" sz="3200" b="1" smtClean="0">
                <a:solidFill>
                  <a:schemeClr val="bg1"/>
                </a:solidFill>
              </a:rPr>
              <a:t>    в </a:t>
            </a:r>
            <a:r>
              <a:rPr lang="ru-RU" sz="3200" b="1" dirty="0" smtClean="0">
                <a:solidFill>
                  <a:schemeClr val="bg1"/>
                </a:solidFill>
              </a:rPr>
              <a:t>многообразных отношениях.</a:t>
            </a:r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7813"/>
            <a:ext cx="8435280" cy="1143000"/>
          </a:xfrm>
        </p:spPr>
        <p:txBody>
          <a:bodyPr/>
          <a:lstStyle/>
          <a:p>
            <a:r>
              <a:rPr lang="ru-RU" sz="2000" b="1" u="sng" dirty="0">
                <a:solidFill>
                  <a:srgbClr val="FFFF00"/>
                </a:solidFill>
              </a:rPr>
              <a:t>з</a:t>
            </a:r>
            <a:r>
              <a:rPr lang="ru-RU" sz="2000" b="1" u="sng" dirty="0" smtClean="0">
                <a:solidFill>
                  <a:srgbClr val="FFFF00"/>
                </a:solidFill>
              </a:rPr>
              <a:t>адание</a:t>
            </a:r>
            <a:r>
              <a:rPr lang="ru-RU" sz="2000" dirty="0" smtClean="0">
                <a:solidFill>
                  <a:srgbClr val="FFFF00"/>
                </a:solidFill>
              </a:rPr>
              <a:t>: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Верны ли следующие суждения об  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обществе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solidFill>
                <a:srgbClr val="FFFF00"/>
              </a:solidFill>
            </a:endParaRPr>
          </a:p>
        </p:txBody>
      </p:sp>
      <p:graphicFrame>
        <p:nvGraphicFramePr>
          <p:cNvPr id="6" name="Рисунок SmartArt 5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val="2995564266"/>
              </p:ext>
            </p:extLst>
          </p:nvPr>
        </p:nvGraphicFramePr>
        <p:xfrm>
          <a:off x="-756592" y="1559060"/>
          <a:ext cx="9900592" cy="5275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1971092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03515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Задание: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Общество – это: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1) материальный мир в целом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2) часть материального мира, обособившаяся от  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природы, но тесно связанная с ней.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3) часть природы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4) часть материального мира, обособившаяся от 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природы и потерявшая связи с ней.</a:t>
            </a: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Верны ли следующие суждения об 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обществе?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А. В самом широком смысле слова общество – это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окружающий человека материальный мир.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Б. Понятие «общество» в широком смысле слова и  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понятие    «природа» равнозначны.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1) верно только А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2)верно только Б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3) верны оба суждения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4) оба суждения неверны</a:t>
            </a:r>
            <a:b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434169"/>
      </p:ext>
    </p:extLst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3422</TotalTime>
  <Words>707</Words>
  <Application>Microsoft Office PowerPoint</Application>
  <PresentationFormat>Экран (4:3)</PresentationFormat>
  <Paragraphs>148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задание:     Верны ли следующие суждения об                        обществе?</vt:lpstr>
      <vt:lpstr>            Задание:  Общество – это:            1) материальный мир в целом            2) часть материального мира, обособившаяся от                   природы, но тесно связанная с ней.            3) часть природы            4) часть материального мира, обособившаяся от                  природы и потерявшая связи с ней.     Задание:  Верны ли следующие суждения об                           обществе?  А. В самом широком смысле слова общество – это       окружающий человека материальный мир.  Б. Понятие «общество» в широком смысле слова и        понятие    «природа» равнозначны.                   1) верно только А                   2)верно только Б                   3) верны оба суждения                   4) оба суждения неверны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задание: § 1.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структура общества</dc:title>
  <dc:creator>Аминов Айдар</dc:creator>
  <cp:lastModifiedBy>Тамара</cp:lastModifiedBy>
  <cp:revision>118</cp:revision>
  <dcterms:created xsi:type="dcterms:W3CDTF">2007-09-04T12:00:29Z</dcterms:created>
  <dcterms:modified xsi:type="dcterms:W3CDTF">2013-02-04T20:12:14Z</dcterms:modified>
</cp:coreProperties>
</file>