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90" r:id="rId3"/>
    <p:sldId id="258" r:id="rId4"/>
    <p:sldId id="291" r:id="rId5"/>
    <p:sldId id="276" r:id="rId6"/>
    <p:sldId id="293" r:id="rId7"/>
    <p:sldId id="295" r:id="rId8"/>
    <p:sldId id="294" r:id="rId9"/>
    <p:sldId id="296" r:id="rId10"/>
    <p:sldId id="297" r:id="rId11"/>
    <p:sldId id="29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828A2F-3080-4BA6-8295-50C51C12D17E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D5B1F7-269B-4B93-8D82-B8C6559778B5}">
      <dgm:prSet phldrT="[Текст]"/>
      <dgm:spPr/>
      <dgm:t>
        <a:bodyPr/>
        <a:lstStyle/>
        <a:p>
          <a:r>
            <a:rPr lang="ru-RU" dirty="0" smtClean="0"/>
            <a:t>Качества</a:t>
          </a:r>
        </a:p>
        <a:p>
          <a:r>
            <a:rPr lang="ru-RU" dirty="0" smtClean="0"/>
            <a:t>личности </a:t>
          </a:r>
          <a:endParaRPr lang="ru-RU" dirty="0"/>
        </a:p>
      </dgm:t>
    </dgm:pt>
    <dgm:pt modelId="{6506F00B-9764-451B-A0F5-973CD576CDE6}" type="parTrans" cxnId="{07770F1F-CDBE-4CD9-BC03-801531806B16}">
      <dgm:prSet/>
      <dgm:spPr/>
      <dgm:t>
        <a:bodyPr/>
        <a:lstStyle/>
        <a:p>
          <a:endParaRPr lang="ru-RU"/>
        </a:p>
      </dgm:t>
    </dgm:pt>
    <dgm:pt modelId="{6D3569B0-F637-483E-B00B-88C9976C12B2}" type="sibTrans" cxnId="{07770F1F-CDBE-4CD9-BC03-801531806B16}">
      <dgm:prSet/>
      <dgm:spPr/>
      <dgm:t>
        <a:bodyPr/>
        <a:lstStyle/>
        <a:p>
          <a:endParaRPr lang="ru-RU"/>
        </a:p>
      </dgm:t>
    </dgm:pt>
    <dgm:pt modelId="{06683D4C-54B2-40C3-A3C4-A5AB63A6ECBF}">
      <dgm:prSet phldrT="[Текст]" phldr="1"/>
      <dgm:spPr/>
      <dgm:t>
        <a:bodyPr/>
        <a:lstStyle/>
        <a:p>
          <a:endParaRPr lang="ru-RU"/>
        </a:p>
      </dgm:t>
    </dgm:pt>
    <dgm:pt modelId="{64AB8054-5595-40F0-A1FC-0FBD5E386E85}" type="parTrans" cxnId="{1B163DC2-8280-42A5-9517-F8C54E932E20}">
      <dgm:prSet/>
      <dgm:spPr/>
      <dgm:t>
        <a:bodyPr/>
        <a:lstStyle/>
        <a:p>
          <a:endParaRPr lang="ru-RU"/>
        </a:p>
      </dgm:t>
    </dgm:pt>
    <dgm:pt modelId="{0C950979-713B-4BC0-B79D-8D79F55F28D6}" type="sibTrans" cxnId="{1B163DC2-8280-42A5-9517-F8C54E932E20}">
      <dgm:prSet/>
      <dgm:spPr/>
      <dgm:t>
        <a:bodyPr/>
        <a:lstStyle/>
        <a:p>
          <a:endParaRPr lang="ru-RU"/>
        </a:p>
      </dgm:t>
    </dgm:pt>
    <dgm:pt modelId="{DF0827A9-6BF5-4883-ADA1-136861627F17}">
      <dgm:prSet phldrT="[Текст]" phldr="1"/>
      <dgm:spPr/>
      <dgm:t>
        <a:bodyPr/>
        <a:lstStyle/>
        <a:p>
          <a:endParaRPr lang="ru-RU"/>
        </a:p>
      </dgm:t>
    </dgm:pt>
    <dgm:pt modelId="{4509766D-098B-4AD0-978C-E8752EDDEF8E}" type="parTrans" cxnId="{4DCDC720-5520-44DC-838A-C1D773117E13}">
      <dgm:prSet/>
      <dgm:spPr/>
      <dgm:t>
        <a:bodyPr/>
        <a:lstStyle/>
        <a:p>
          <a:endParaRPr lang="ru-RU"/>
        </a:p>
      </dgm:t>
    </dgm:pt>
    <dgm:pt modelId="{2640990D-C47D-4283-8340-05E177F4AC9C}" type="sibTrans" cxnId="{4DCDC720-5520-44DC-838A-C1D773117E13}">
      <dgm:prSet/>
      <dgm:spPr/>
      <dgm:t>
        <a:bodyPr/>
        <a:lstStyle/>
        <a:p>
          <a:endParaRPr lang="ru-RU"/>
        </a:p>
      </dgm:t>
    </dgm:pt>
    <dgm:pt modelId="{B859161D-5F9D-43A2-8976-5DCC8E5B4E60}">
      <dgm:prSet phldrT="[Текст]" phldr="1"/>
      <dgm:spPr/>
      <dgm:t>
        <a:bodyPr/>
        <a:lstStyle/>
        <a:p>
          <a:endParaRPr lang="ru-RU" dirty="0"/>
        </a:p>
      </dgm:t>
    </dgm:pt>
    <dgm:pt modelId="{B414C5FF-F798-445B-BF4D-E5DAAE77095F}" type="parTrans" cxnId="{74278A65-DFA7-4DE4-AB63-92E805A9959A}">
      <dgm:prSet/>
      <dgm:spPr/>
      <dgm:t>
        <a:bodyPr/>
        <a:lstStyle/>
        <a:p>
          <a:endParaRPr lang="ru-RU"/>
        </a:p>
      </dgm:t>
    </dgm:pt>
    <dgm:pt modelId="{7F4BC6A0-B802-459F-8071-ECDD98B282C8}" type="sibTrans" cxnId="{74278A65-DFA7-4DE4-AB63-92E805A9959A}">
      <dgm:prSet/>
      <dgm:spPr/>
      <dgm:t>
        <a:bodyPr/>
        <a:lstStyle/>
        <a:p>
          <a:endParaRPr lang="ru-RU"/>
        </a:p>
      </dgm:t>
    </dgm:pt>
    <dgm:pt modelId="{D17A0396-846E-4F10-9661-408F98704AE8}">
      <dgm:prSet phldrT="[Текст]" phldr="1"/>
      <dgm:spPr/>
      <dgm:t>
        <a:bodyPr/>
        <a:lstStyle/>
        <a:p>
          <a:endParaRPr lang="ru-RU"/>
        </a:p>
      </dgm:t>
    </dgm:pt>
    <dgm:pt modelId="{CB1C62AF-686E-46D7-972D-39749E439043}" type="parTrans" cxnId="{343EB88A-04B6-4E0C-91FB-488C7F414E71}">
      <dgm:prSet/>
      <dgm:spPr/>
      <dgm:t>
        <a:bodyPr/>
        <a:lstStyle/>
        <a:p>
          <a:endParaRPr lang="ru-RU"/>
        </a:p>
      </dgm:t>
    </dgm:pt>
    <dgm:pt modelId="{F2E5C754-BE3C-4C00-8DC2-7C8780395923}" type="sibTrans" cxnId="{343EB88A-04B6-4E0C-91FB-488C7F414E71}">
      <dgm:prSet/>
      <dgm:spPr/>
      <dgm:t>
        <a:bodyPr/>
        <a:lstStyle/>
        <a:p>
          <a:endParaRPr lang="ru-RU"/>
        </a:p>
      </dgm:t>
    </dgm:pt>
    <dgm:pt modelId="{669AE48A-7771-48EA-BAAB-1F9C0B9D5471}" type="pres">
      <dgm:prSet presAssocID="{E4828A2F-3080-4BA6-8295-50C51C12D17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8E38CD-826A-4C75-9B98-C421D3181F45}" type="pres">
      <dgm:prSet presAssocID="{87D5B1F7-269B-4B93-8D82-B8C6559778B5}" presName="centerShape" presStyleLbl="node0" presStyleIdx="0" presStyleCnt="1" custScaleX="210468" custScaleY="175743"/>
      <dgm:spPr/>
      <dgm:t>
        <a:bodyPr/>
        <a:lstStyle/>
        <a:p>
          <a:endParaRPr lang="ru-RU"/>
        </a:p>
      </dgm:t>
    </dgm:pt>
    <dgm:pt modelId="{2A6361D3-D143-42EF-B468-83B1B840EFB9}" type="pres">
      <dgm:prSet presAssocID="{64AB8054-5595-40F0-A1FC-0FBD5E386E85}" presName="parTrans" presStyleLbl="sibTrans2D1" presStyleIdx="0" presStyleCnt="4"/>
      <dgm:spPr/>
      <dgm:t>
        <a:bodyPr/>
        <a:lstStyle/>
        <a:p>
          <a:endParaRPr lang="ru-RU"/>
        </a:p>
      </dgm:t>
    </dgm:pt>
    <dgm:pt modelId="{CB696317-C456-44FB-92D8-1C47A3B6AC1D}" type="pres">
      <dgm:prSet presAssocID="{64AB8054-5595-40F0-A1FC-0FBD5E386E85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F59781B0-161C-49E8-B103-88CF56623A51}" type="pres">
      <dgm:prSet presAssocID="{06683D4C-54B2-40C3-A3C4-A5AB63A6ECB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5AD7B-6581-467C-8355-6E93CABEE115}" type="pres">
      <dgm:prSet presAssocID="{4509766D-098B-4AD0-978C-E8752EDDEF8E}" presName="parTrans" presStyleLbl="sibTrans2D1" presStyleIdx="1" presStyleCnt="4"/>
      <dgm:spPr/>
      <dgm:t>
        <a:bodyPr/>
        <a:lstStyle/>
        <a:p>
          <a:endParaRPr lang="ru-RU"/>
        </a:p>
      </dgm:t>
    </dgm:pt>
    <dgm:pt modelId="{138104C3-C7BF-4B42-A492-3B53F092B435}" type="pres">
      <dgm:prSet presAssocID="{4509766D-098B-4AD0-978C-E8752EDDEF8E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5154D0B4-CB8F-45DC-907B-E5D32DD6C08D}" type="pres">
      <dgm:prSet presAssocID="{DF0827A9-6BF5-4883-ADA1-136861627F17}" presName="node" presStyleLbl="node1" presStyleIdx="1" presStyleCnt="4" custRadScaleRad="148517" custRadScaleInc="-3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9A96C-7DF3-414E-A239-30AD6A0C5DAD}" type="pres">
      <dgm:prSet presAssocID="{B414C5FF-F798-445B-BF4D-E5DAAE77095F}" presName="parTrans" presStyleLbl="sibTrans2D1" presStyleIdx="2" presStyleCnt="4"/>
      <dgm:spPr/>
      <dgm:t>
        <a:bodyPr/>
        <a:lstStyle/>
        <a:p>
          <a:endParaRPr lang="ru-RU"/>
        </a:p>
      </dgm:t>
    </dgm:pt>
    <dgm:pt modelId="{8E2E2E05-9CFF-4D78-ACDA-22F1A1B62480}" type="pres">
      <dgm:prSet presAssocID="{B414C5FF-F798-445B-BF4D-E5DAAE77095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B6D118D4-F9F8-4B7A-90B6-CE0B9C598A0B}" type="pres">
      <dgm:prSet presAssocID="{B859161D-5F9D-43A2-8976-5DCC8E5B4E60}" presName="node" presStyleLbl="node1" presStyleIdx="2" presStyleCnt="4" custRadScaleRad="112966" custRadScaleInc="-1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5E776B-AC77-4E14-87AA-5C814D52FE5D}" type="pres">
      <dgm:prSet presAssocID="{CB1C62AF-686E-46D7-972D-39749E439043}" presName="parTrans" presStyleLbl="sibTrans2D1" presStyleIdx="3" presStyleCnt="4"/>
      <dgm:spPr/>
      <dgm:t>
        <a:bodyPr/>
        <a:lstStyle/>
        <a:p>
          <a:endParaRPr lang="ru-RU"/>
        </a:p>
      </dgm:t>
    </dgm:pt>
    <dgm:pt modelId="{99BBEF89-91C2-4AAF-832F-34453F9FCC1B}" type="pres">
      <dgm:prSet presAssocID="{CB1C62AF-686E-46D7-972D-39749E439043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E9D3258C-073E-4A4A-A59D-1EDC31B51161}" type="pres">
      <dgm:prSet presAssocID="{D17A0396-846E-4F10-9661-408F98704AE8}" presName="node" presStyleLbl="node1" presStyleIdx="3" presStyleCnt="4" custRadScaleRad="157594" custRadScaleInc="-1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3ACF76-35F2-4FBC-AD0D-5924D1113247}" type="presOf" srcId="{B414C5FF-F798-445B-BF4D-E5DAAE77095F}" destId="{9909A96C-7DF3-414E-A239-30AD6A0C5DAD}" srcOrd="0" destOrd="0" presId="urn:microsoft.com/office/officeart/2005/8/layout/radial5"/>
    <dgm:cxn modelId="{82F63A59-00D3-4DC1-9B09-5A8CD2B96362}" type="presOf" srcId="{CB1C62AF-686E-46D7-972D-39749E439043}" destId="{755E776B-AC77-4E14-87AA-5C814D52FE5D}" srcOrd="0" destOrd="0" presId="urn:microsoft.com/office/officeart/2005/8/layout/radial5"/>
    <dgm:cxn modelId="{E82315A5-719E-4D10-9F45-44F360952656}" type="presOf" srcId="{CB1C62AF-686E-46D7-972D-39749E439043}" destId="{99BBEF89-91C2-4AAF-832F-34453F9FCC1B}" srcOrd="1" destOrd="0" presId="urn:microsoft.com/office/officeart/2005/8/layout/radial5"/>
    <dgm:cxn modelId="{2943FDCB-2A4F-47BC-A3BC-9E7F8B917A45}" type="presOf" srcId="{DF0827A9-6BF5-4883-ADA1-136861627F17}" destId="{5154D0B4-CB8F-45DC-907B-E5D32DD6C08D}" srcOrd="0" destOrd="0" presId="urn:microsoft.com/office/officeart/2005/8/layout/radial5"/>
    <dgm:cxn modelId="{500D80A9-E695-46A8-8E84-0DE51EDE0C74}" type="presOf" srcId="{4509766D-098B-4AD0-978C-E8752EDDEF8E}" destId="{F235AD7B-6581-467C-8355-6E93CABEE115}" srcOrd="0" destOrd="0" presId="urn:microsoft.com/office/officeart/2005/8/layout/radial5"/>
    <dgm:cxn modelId="{4DCDC720-5520-44DC-838A-C1D773117E13}" srcId="{87D5B1F7-269B-4B93-8D82-B8C6559778B5}" destId="{DF0827A9-6BF5-4883-ADA1-136861627F17}" srcOrd="1" destOrd="0" parTransId="{4509766D-098B-4AD0-978C-E8752EDDEF8E}" sibTransId="{2640990D-C47D-4283-8340-05E177F4AC9C}"/>
    <dgm:cxn modelId="{07770F1F-CDBE-4CD9-BC03-801531806B16}" srcId="{E4828A2F-3080-4BA6-8295-50C51C12D17E}" destId="{87D5B1F7-269B-4B93-8D82-B8C6559778B5}" srcOrd="0" destOrd="0" parTransId="{6506F00B-9764-451B-A0F5-973CD576CDE6}" sibTransId="{6D3569B0-F637-483E-B00B-88C9976C12B2}"/>
    <dgm:cxn modelId="{51C7BF74-BBE3-4C96-8313-C97F1A89EC21}" type="presOf" srcId="{87D5B1F7-269B-4B93-8D82-B8C6559778B5}" destId="{6A8E38CD-826A-4C75-9B98-C421D3181F45}" srcOrd="0" destOrd="0" presId="urn:microsoft.com/office/officeart/2005/8/layout/radial5"/>
    <dgm:cxn modelId="{57BF1112-21C1-4BCC-AFC0-61D16B12176B}" type="presOf" srcId="{E4828A2F-3080-4BA6-8295-50C51C12D17E}" destId="{669AE48A-7771-48EA-BAAB-1F9C0B9D5471}" srcOrd="0" destOrd="0" presId="urn:microsoft.com/office/officeart/2005/8/layout/radial5"/>
    <dgm:cxn modelId="{31E15CCF-CD53-458C-9BF9-F3EC01C60EF0}" type="presOf" srcId="{B414C5FF-F798-445B-BF4D-E5DAAE77095F}" destId="{8E2E2E05-9CFF-4D78-ACDA-22F1A1B62480}" srcOrd="1" destOrd="0" presId="urn:microsoft.com/office/officeart/2005/8/layout/radial5"/>
    <dgm:cxn modelId="{9CDEAF0F-6818-4D7C-8A81-55DD95700467}" type="presOf" srcId="{D17A0396-846E-4F10-9661-408F98704AE8}" destId="{E9D3258C-073E-4A4A-A59D-1EDC31B51161}" srcOrd="0" destOrd="0" presId="urn:microsoft.com/office/officeart/2005/8/layout/radial5"/>
    <dgm:cxn modelId="{74278A65-DFA7-4DE4-AB63-92E805A9959A}" srcId="{87D5B1F7-269B-4B93-8D82-B8C6559778B5}" destId="{B859161D-5F9D-43A2-8976-5DCC8E5B4E60}" srcOrd="2" destOrd="0" parTransId="{B414C5FF-F798-445B-BF4D-E5DAAE77095F}" sibTransId="{7F4BC6A0-B802-459F-8071-ECDD98B282C8}"/>
    <dgm:cxn modelId="{D12CCB07-8F3D-4CA1-9C5A-8651317EB7BA}" type="presOf" srcId="{06683D4C-54B2-40C3-A3C4-A5AB63A6ECBF}" destId="{F59781B0-161C-49E8-B103-88CF56623A51}" srcOrd="0" destOrd="0" presId="urn:microsoft.com/office/officeart/2005/8/layout/radial5"/>
    <dgm:cxn modelId="{CADF1736-4E25-482C-9D33-707DC958B25F}" type="presOf" srcId="{64AB8054-5595-40F0-A1FC-0FBD5E386E85}" destId="{CB696317-C456-44FB-92D8-1C47A3B6AC1D}" srcOrd="1" destOrd="0" presId="urn:microsoft.com/office/officeart/2005/8/layout/radial5"/>
    <dgm:cxn modelId="{B3804A43-A7F0-4796-BE9B-637A7A82D650}" type="presOf" srcId="{4509766D-098B-4AD0-978C-E8752EDDEF8E}" destId="{138104C3-C7BF-4B42-A492-3B53F092B435}" srcOrd="1" destOrd="0" presId="urn:microsoft.com/office/officeart/2005/8/layout/radial5"/>
    <dgm:cxn modelId="{15ABA83E-6FEA-4D89-8434-72EEED1991E2}" type="presOf" srcId="{64AB8054-5595-40F0-A1FC-0FBD5E386E85}" destId="{2A6361D3-D143-42EF-B468-83B1B840EFB9}" srcOrd="0" destOrd="0" presId="urn:microsoft.com/office/officeart/2005/8/layout/radial5"/>
    <dgm:cxn modelId="{343EB88A-04B6-4E0C-91FB-488C7F414E71}" srcId="{87D5B1F7-269B-4B93-8D82-B8C6559778B5}" destId="{D17A0396-846E-4F10-9661-408F98704AE8}" srcOrd="3" destOrd="0" parTransId="{CB1C62AF-686E-46D7-972D-39749E439043}" sibTransId="{F2E5C754-BE3C-4C00-8DC2-7C8780395923}"/>
    <dgm:cxn modelId="{CC261FA2-7746-46D9-8F3B-69AC04347380}" type="presOf" srcId="{B859161D-5F9D-43A2-8976-5DCC8E5B4E60}" destId="{B6D118D4-F9F8-4B7A-90B6-CE0B9C598A0B}" srcOrd="0" destOrd="0" presId="urn:microsoft.com/office/officeart/2005/8/layout/radial5"/>
    <dgm:cxn modelId="{1B163DC2-8280-42A5-9517-F8C54E932E20}" srcId="{87D5B1F7-269B-4B93-8D82-B8C6559778B5}" destId="{06683D4C-54B2-40C3-A3C4-A5AB63A6ECBF}" srcOrd="0" destOrd="0" parTransId="{64AB8054-5595-40F0-A1FC-0FBD5E386E85}" sibTransId="{0C950979-713B-4BC0-B79D-8D79F55F28D6}"/>
    <dgm:cxn modelId="{AE7F546F-A900-4BCB-A3B9-B179C10BDAA0}" type="presParOf" srcId="{669AE48A-7771-48EA-BAAB-1F9C0B9D5471}" destId="{6A8E38CD-826A-4C75-9B98-C421D3181F45}" srcOrd="0" destOrd="0" presId="urn:microsoft.com/office/officeart/2005/8/layout/radial5"/>
    <dgm:cxn modelId="{038C7448-488F-42B9-9A9D-87E1356E838B}" type="presParOf" srcId="{669AE48A-7771-48EA-BAAB-1F9C0B9D5471}" destId="{2A6361D3-D143-42EF-B468-83B1B840EFB9}" srcOrd="1" destOrd="0" presId="urn:microsoft.com/office/officeart/2005/8/layout/radial5"/>
    <dgm:cxn modelId="{C1B606AD-3B2E-439D-A2D0-3AE9D58EA097}" type="presParOf" srcId="{2A6361D3-D143-42EF-B468-83B1B840EFB9}" destId="{CB696317-C456-44FB-92D8-1C47A3B6AC1D}" srcOrd="0" destOrd="0" presId="urn:microsoft.com/office/officeart/2005/8/layout/radial5"/>
    <dgm:cxn modelId="{C8868097-1405-4D31-8B00-07078092E455}" type="presParOf" srcId="{669AE48A-7771-48EA-BAAB-1F9C0B9D5471}" destId="{F59781B0-161C-49E8-B103-88CF56623A51}" srcOrd="2" destOrd="0" presId="urn:microsoft.com/office/officeart/2005/8/layout/radial5"/>
    <dgm:cxn modelId="{FE40E293-2F8F-4FDF-8CAD-FF7258024D27}" type="presParOf" srcId="{669AE48A-7771-48EA-BAAB-1F9C0B9D5471}" destId="{F235AD7B-6581-467C-8355-6E93CABEE115}" srcOrd="3" destOrd="0" presId="urn:microsoft.com/office/officeart/2005/8/layout/radial5"/>
    <dgm:cxn modelId="{FF1B3C67-6E58-4FE9-AC13-97B6912FBD6B}" type="presParOf" srcId="{F235AD7B-6581-467C-8355-6E93CABEE115}" destId="{138104C3-C7BF-4B42-A492-3B53F092B435}" srcOrd="0" destOrd="0" presId="urn:microsoft.com/office/officeart/2005/8/layout/radial5"/>
    <dgm:cxn modelId="{6B1A0165-B52B-424F-83A5-42E37AB65E21}" type="presParOf" srcId="{669AE48A-7771-48EA-BAAB-1F9C0B9D5471}" destId="{5154D0B4-CB8F-45DC-907B-E5D32DD6C08D}" srcOrd="4" destOrd="0" presId="urn:microsoft.com/office/officeart/2005/8/layout/radial5"/>
    <dgm:cxn modelId="{BC2F1BB2-08E3-4100-A522-C12B996B7C6B}" type="presParOf" srcId="{669AE48A-7771-48EA-BAAB-1F9C0B9D5471}" destId="{9909A96C-7DF3-414E-A239-30AD6A0C5DAD}" srcOrd="5" destOrd="0" presId="urn:microsoft.com/office/officeart/2005/8/layout/radial5"/>
    <dgm:cxn modelId="{F161E24C-9C2D-4FC6-B763-E59A56B392B9}" type="presParOf" srcId="{9909A96C-7DF3-414E-A239-30AD6A0C5DAD}" destId="{8E2E2E05-9CFF-4D78-ACDA-22F1A1B62480}" srcOrd="0" destOrd="0" presId="urn:microsoft.com/office/officeart/2005/8/layout/radial5"/>
    <dgm:cxn modelId="{796220E5-4B94-40AE-A407-1EA1F4997EEB}" type="presParOf" srcId="{669AE48A-7771-48EA-BAAB-1F9C0B9D5471}" destId="{B6D118D4-F9F8-4B7A-90B6-CE0B9C598A0B}" srcOrd="6" destOrd="0" presId="urn:microsoft.com/office/officeart/2005/8/layout/radial5"/>
    <dgm:cxn modelId="{EE471235-97AA-41A6-99B9-9511140E7624}" type="presParOf" srcId="{669AE48A-7771-48EA-BAAB-1F9C0B9D5471}" destId="{755E776B-AC77-4E14-87AA-5C814D52FE5D}" srcOrd="7" destOrd="0" presId="urn:microsoft.com/office/officeart/2005/8/layout/radial5"/>
    <dgm:cxn modelId="{02AE24E1-66CD-4806-B593-3B552DFDA33C}" type="presParOf" srcId="{755E776B-AC77-4E14-87AA-5C814D52FE5D}" destId="{99BBEF89-91C2-4AAF-832F-34453F9FCC1B}" srcOrd="0" destOrd="0" presId="urn:microsoft.com/office/officeart/2005/8/layout/radial5"/>
    <dgm:cxn modelId="{89553073-AA47-4BD8-98FB-CA7C5EDA51EA}" type="presParOf" srcId="{669AE48A-7771-48EA-BAAB-1F9C0B9D5471}" destId="{E9D3258C-073E-4A4A-A59D-1EDC31B5116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8E38CD-826A-4C75-9B98-C421D3181F45}">
      <dsp:nvSpPr>
        <dsp:cNvPr id="0" name=""/>
        <dsp:cNvSpPr/>
      </dsp:nvSpPr>
      <dsp:spPr>
        <a:xfrm>
          <a:off x="1621332" y="1085211"/>
          <a:ext cx="2229942" cy="1862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Качества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личности </a:t>
          </a:r>
          <a:endParaRPr lang="ru-RU" sz="2800" kern="1200" dirty="0"/>
        </a:p>
      </dsp:txBody>
      <dsp:txXfrm>
        <a:off x="1621332" y="1085211"/>
        <a:ext cx="2229942" cy="1862025"/>
      </dsp:txXfrm>
    </dsp:sp>
    <dsp:sp modelId="{2A6361D3-D143-42EF-B468-83B1B840EFB9}">
      <dsp:nvSpPr>
        <dsp:cNvPr id="0" name=""/>
        <dsp:cNvSpPr/>
      </dsp:nvSpPr>
      <dsp:spPr>
        <a:xfrm rot="16200000">
          <a:off x="2730408" y="894304"/>
          <a:ext cx="11790" cy="3602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6200000">
        <a:off x="2730408" y="894304"/>
        <a:ext cx="11790" cy="360235"/>
      </dsp:txXfrm>
    </dsp:sp>
    <dsp:sp modelId="{F59781B0-161C-49E8-B103-88CF56623A51}">
      <dsp:nvSpPr>
        <dsp:cNvPr id="0" name=""/>
        <dsp:cNvSpPr/>
      </dsp:nvSpPr>
      <dsp:spPr>
        <a:xfrm>
          <a:off x="2206545" y="3449"/>
          <a:ext cx="1059516" cy="10595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206545" y="3449"/>
        <a:ext cx="1059516" cy="1059516"/>
      </dsp:txXfrm>
    </dsp:sp>
    <dsp:sp modelId="{F235AD7B-6581-467C-8355-6E93CABEE115}">
      <dsp:nvSpPr>
        <dsp:cNvPr id="0" name=""/>
        <dsp:cNvSpPr/>
      </dsp:nvSpPr>
      <dsp:spPr>
        <a:xfrm rot="21518217">
          <a:off x="3973492" y="1803150"/>
          <a:ext cx="295707" cy="3602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21518217">
        <a:off x="3973492" y="1803150"/>
        <a:ext cx="295707" cy="360235"/>
      </dsp:txXfrm>
    </dsp:sp>
    <dsp:sp modelId="{5154D0B4-CB8F-45DC-907B-E5D32DD6C08D}">
      <dsp:nvSpPr>
        <dsp:cNvPr id="0" name=""/>
        <dsp:cNvSpPr/>
      </dsp:nvSpPr>
      <dsp:spPr>
        <a:xfrm>
          <a:off x="4408453" y="1434073"/>
          <a:ext cx="1059516" cy="10595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408453" y="1434073"/>
        <a:ext cx="1059516" cy="1059516"/>
      </dsp:txXfrm>
    </dsp:sp>
    <dsp:sp modelId="{9909A96C-7DF3-414E-A239-30AD6A0C5DAD}">
      <dsp:nvSpPr>
        <dsp:cNvPr id="0" name=""/>
        <dsp:cNvSpPr/>
      </dsp:nvSpPr>
      <dsp:spPr>
        <a:xfrm rot="5340548">
          <a:off x="2745764" y="2779569"/>
          <a:ext cx="13713" cy="3602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5340548">
        <a:off x="2745764" y="2779569"/>
        <a:ext cx="13713" cy="360235"/>
      </dsp:txXfrm>
    </dsp:sp>
    <dsp:sp modelId="{B6D118D4-F9F8-4B7A-90B6-CE0B9C598A0B}">
      <dsp:nvSpPr>
        <dsp:cNvPr id="0" name=""/>
        <dsp:cNvSpPr/>
      </dsp:nvSpPr>
      <dsp:spPr>
        <a:xfrm>
          <a:off x="2232255" y="2972931"/>
          <a:ext cx="1059516" cy="10595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232255" y="2972931"/>
        <a:ext cx="1059516" cy="1059516"/>
      </dsp:txXfrm>
    </dsp:sp>
    <dsp:sp modelId="{755E776B-AC77-4E14-87AA-5C814D52FE5D}">
      <dsp:nvSpPr>
        <dsp:cNvPr id="0" name=""/>
        <dsp:cNvSpPr/>
      </dsp:nvSpPr>
      <dsp:spPr>
        <a:xfrm rot="10757564">
          <a:off x="1199959" y="1853233"/>
          <a:ext cx="297871" cy="3602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757564">
        <a:off x="1199959" y="1853233"/>
        <a:ext cx="297871" cy="360235"/>
      </dsp:txXfrm>
    </dsp:sp>
    <dsp:sp modelId="{E9D3258C-073E-4A4A-A59D-1EDC31B51161}">
      <dsp:nvSpPr>
        <dsp:cNvPr id="0" name=""/>
        <dsp:cNvSpPr/>
      </dsp:nvSpPr>
      <dsp:spPr>
        <a:xfrm>
          <a:off x="0" y="1513705"/>
          <a:ext cx="1059516" cy="10595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0" y="1513705"/>
        <a:ext cx="1059516" cy="1059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4290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A82F-F4B6-41CE-893D-4A9DC5203E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572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 i="1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Образование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58082" y="6286520"/>
            <a:ext cx="1611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2014 год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00166" y="2996952"/>
            <a:ext cx="6400800" cy="2736304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Полное невежество приводят к полному тупоумию. При невежестве ум чахнет за недостатком пищи. К.Гельвеций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Один из принципов современного образования – непрерывность.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Направления реализации непрерывности образования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763688" y="2348880"/>
            <a:ext cx="64807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572000" y="2348880"/>
            <a:ext cx="50405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092280" y="2348880"/>
            <a:ext cx="57606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user\Desktop\wxilvdblshucatuaazkrkpzidsnawu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3516313" cy="2640012"/>
          </a:xfrm>
          <a:prstGeom prst="rect">
            <a:avLst/>
          </a:prstGeom>
          <a:noFill/>
        </p:spPr>
      </p:pic>
      <p:pic>
        <p:nvPicPr>
          <p:cNvPr id="8195" name="Picture 3" descr="C:\Users\user\Desktop\723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996952"/>
            <a:ext cx="2420044" cy="3496401"/>
          </a:xfrm>
          <a:prstGeom prst="rect">
            <a:avLst/>
          </a:prstGeom>
          <a:noFill/>
        </p:spPr>
      </p:pic>
      <p:pic>
        <p:nvPicPr>
          <p:cNvPr id="8196" name="Picture 4" descr="C:\Users\user\Desktop\ilustraca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356992"/>
            <a:ext cx="2599084" cy="194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Параграф 8 – пересказ</a:t>
            </a:r>
          </a:p>
          <a:p>
            <a:r>
              <a:rPr lang="ru-RU" dirty="0" smtClean="0"/>
              <a:t>Стр. 67: задание 5 – письменно.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Повторим!!!</a:t>
            </a:r>
            <a:endParaRPr lang="ru-RU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7885182" cy="201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Повторим!!!</a:t>
            </a:r>
            <a:endParaRPr lang="ru-RU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14866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Повторим!!!</a:t>
            </a:r>
            <a:endParaRPr lang="ru-RU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24744"/>
            <a:ext cx="5544616" cy="538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Образование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Процесс приобретения знаний о мире, приобщения к культуре, к ценностям своей страны и мировой цивилизации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C:\Users\user\Desktop\bibliotek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861048"/>
            <a:ext cx="3024336" cy="2014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Приоритетность (преобладающее значение) образования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Федеральный закон «Об образовании» </a:t>
            </a:r>
          </a:p>
          <a:p>
            <a:pPr>
              <a:buNone/>
            </a:pPr>
            <a:r>
              <a:rPr lang="ru-RU" sz="2400" b="1" dirty="0" smtClean="0"/>
              <a:t>Ст. 3 Основные принципы государственной политики и правового регулирования отношений в сфере образования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1. Государственная политика и правовое регулирование отношений в сфере образования основываются на следующих принципах: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1) признание приоритетности образования;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         </a:t>
            </a:r>
            <a:r>
              <a:rPr lang="ru-RU" sz="2400" b="1" dirty="0" smtClean="0">
                <a:solidFill>
                  <a:srgbClr val="FF0000"/>
                </a:solidFill>
              </a:rPr>
              <a:t>Приведите примеры того, что приоритетность     образования в современной России становится  </a:t>
            </a:r>
            <a:r>
              <a:rPr lang="ru-RU" sz="2400" b="1" dirty="0" smtClean="0">
                <a:solidFill>
                  <a:srgbClr val="FF0000"/>
                </a:solidFill>
              </a:rPr>
              <a:t>действительностью.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572375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Ситуация: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5194920" cy="5544616"/>
          </a:xfrm>
        </p:spPr>
        <p:txBody>
          <a:bodyPr/>
          <a:lstStyle/>
          <a:p>
            <a:pPr indent="15875">
              <a:buNone/>
            </a:pPr>
            <a:r>
              <a:rPr lang="ru-RU" sz="1600" b="1" dirty="0" smtClean="0"/>
              <a:t>«Руководителю фирмы потребовалось три специалиста- переводить тексты с иностранного языка, производить по этим текстам математические расчеты и осуществлять  на этой основе компьютерное программирование. У предпринимателя есть выбор:</a:t>
            </a:r>
            <a:endParaRPr lang="ru-RU" sz="1600" dirty="0" smtClean="0"/>
          </a:p>
          <a:p>
            <a:r>
              <a:rPr lang="ru-RU" sz="1600" b="1" dirty="0" smtClean="0"/>
              <a:t>1-й вариант: пригласить на работу переводчика, математика и программиста  (предположим на рынке труда  услуги каждого стоят по 20 000 рублей);</a:t>
            </a:r>
            <a:endParaRPr lang="ru-RU" sz="1600" dirty="0" smtClean="0"/>
          </a:p>
          <a:p>
            <a:r>
              <a:rPr lang="ru-RU" sz="1600" b="1" dirty="0" smtClean="0"/>
              <a:t>2-й вариант: взять на работу одного специалиста, владеющего иностранным языком, математикой и компьютером, на зарплату 35.000 руб.»</a:t>
            </a:r>
          </a:p>
          <a:p>
            <a:pPr marL="1343025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Вопросы:</a:t>
            </a:r>
          </a:p>
          <a:p>
            <a:pPr marL="987425" indent="12700"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</a:rPr>
              <a:t>Объясните, какой выбор и почему сделает руководитель фирмы. </a:t>
            </a:r>
          </a:p>
          <a:p>
            <a:pPr marL="987425" indent="12700"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</a:rPr>
              <a:t>Каким образом  эта ситуация связана с нашей темой? </a:t>
            </a:r>
          </a:p>
          <a:p>
            <a:endParaRPr lang="ru-RU" dirty="0"/>
          </a:p>
        </p:txBody>
      </p:sp>
      <p:pic>
        <p:nvPicPr>
          <p:cNvPr id="7170" name="Picture 2" descr="C:\Users\user\Desktop\web-programmer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988840"/>
            <a:ext cx="325231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Цель образования – повышение конкурентоспособности личности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Поработайте с учебником на стр. 62 и составьте кластер «качества личности, необходимые в информационном обществе»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835696" y="2708920"/>
          <a:ext cx="547260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C:\Users\user\Desktop\zo_20110221_171666956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3573016"/>
            <a:ext cx="2376264" cy="2225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572375" cy="185821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Составьте </a:t>
            </a:r>
            <a:r>
              <a:rPr lang="ru-RU" sz="3200" dirty="0" err="1" smtClean="0">
                <a:solidFill>
                  <a:srgbClr val="FF0000"/>
                </a:solidFill>
              </a:rPr>
              <a:t>фишбоуны</a:t>
            </a:r>
            <a:r>
              <a:rPr lang="ru-RU" sz="3200" dirty="0" smtClean="0">
                <a:solidFill>
                  <a:srgbClr val="FF0000"/>
                </a:solidFill>
              </a:rPr>
              <a:t>  «Общее образование» и «профессиональное образование»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user\Desktop\2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492896"/>
            <a:ext cx="53285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езентация c кнопками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Другая 1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ЛИСТ НА КНОПКАХ</Template>
  <TotalTime>165</TotalTime>
  <Words>227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Презентация c кнопками</vt:lpstr>
      <vt:lpstr>Образование</vt:lpstr>
      <vt:lpstr>Повторим!!!</vt:lpstr>
      <vt:lpstr>Повторим!!!</vt:lpstr>
      <vt:lpstr>Повторим!!!</vt:lpstr>
      <vt:lpstr>Образование</vt:lpstr>
      <vt:lpstr>Приоритетность (преобладающее значение) образования</vt:lpstr>
      <vt:lpstr>Ситуация:</vt:lpstr>
      <vt:lpstr>Цель образования – повышение конкурентоспособности личности</vt:lpstr>
      <vt:lpstr>Составьте фишбоуны  «Общее образование» и «профессиональное образование»</vt:lpstr>
      <vt:lpstr>Один из принципов современного образования – непрерывность.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ВЕЧНЫЕ ВОПРОСЫ</dc:title>
  <dc:creator>user</dc:creator>
  <cp:lastModifiedBy>user</cp:lastModifiedBy>
  <cp:revision>22</cp:revision>
  <dcterms:modified xsi:type="dcterms:W3CDTF">2014-02-10T16:20:47Z</dcterms:modified>
</cp:coreProperties>
</file>