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0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2" r:id="rId45"/>
    <p:sldId id="300" r:id="rId46"/>
    <p:sldId id="299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66FF"/>
    <a:srgbClr val="EC14D2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15.07.2012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eeoboi.ru/rs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ms.24open.ru/images/1c8bc973c1566cd8eb133ab1f329bb2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uchmi-obg08.ucoz.ru/UrokiOBG/uchebnik/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1po.ru/images/scrin_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51.radikal.ru/i134/1107/63/7ae0f663952e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44015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Игра по ОБЖ </a:t>
            </a:r>
            <a:endParaRPr lang="ru-RU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992888" cy="314590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Безопасность человека в экстремальных ситуациях. 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Картинки ОБЖ для ДОУ"/>
          <p:cNvPicPr>
            <a:picLocks noChangeAspect="1" noChangeArrowheads="1"/>
          </p:cNvPicPr>
          <p:nvPr/>
        </p:nvPicPr>
        <p:blipFill>
          <a:blip r:embed="rId2" cstate="print"/>
          <a:srcRect l="48108" b="66077"/>
          <a:stretch>
            <a:fillRect/>
          </a:stretch>
        </p:blipFill>
        <p:spPr bwMode="auto">
          <a:xfrm>
            <a:off x="476544" y="620688"/>
            <a:ext cx="1071119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Поткин\Desktop\0002-002-Kurs-po-vyboru-Rasshirennoe-izuchenie-anatomii-cheloveka-prednaznachen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03939"/>
            <a:ext cx="1368152" cy="15612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8787" y="5661248"/>
            <a:ext cx="409990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solidFill>
                  <a:srgbClr val="3333CC"/>
                </a:solidFill>
                <a:effectLst>
                  <a:reflection blurRad="12700" stA="50000" endPos="50000" dist="5000" dir="5400000" sy="-100000" rotWithShape="0"/>
                </a:effectLst>
              </a:rPr>
              <a:t>Автор:  </a:t>
            </a:r>
            <a:r>
              <a:rPr lang="ru-RU" b="1" cap="all" spc="0" dirty="0" err="1" smtClean="0">
                <a:ln w="0"/>
                <a:solidFill>
                  <a:srgbClr val="3333CC"/>
                </a:solidFill>
                <a:effectLst>
                  <a:reflection blurRad="12700" stA="50000" endPos="50000" dist="5000" dir="5400000" sy="-100000" rotWithShape="0"/>
                </a:effectLst>
              </a:rPr>
              <a:t>Поткина</a:t>
            </a:r>
            <a:r>
              <a:rPr lang="ru-RU" b="1" cap="all" spc="0" dirty="0" smtClean="0">
                <a:ln w="0"/>
                <a:solidFill>
                  <a:srgbClr val="3333CC"/>
                </a:solidFill>
                <a:effectLst>
                  <a:reflection blurRad="12700" stA="50000" endPos="50000" dist="5000" dir="5400000" sy="-100000" rotWithShape="0"/>
                </a:effectLst>
              </a:rPr>
              <a:t> Ольга Викторовна</a:t>
            </a:r>
            <a:endParaRPr lang="ru-RU" b="1" cap="all" spc="0" dirty="0">
              <a:ln w="0"/>
              <a:solidFill>
                <a:srgbClr val="3333C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Отрыв и падение массы горных пород называют…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обрыв,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обвал,</a:t>
            </a:r>
          </a:p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осыпавшийся уступ.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Какие виды наводнений преобладают на реках России?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половодья и паводки,</a:t>
            </a:r>
          </a:p>
          <a:p>
            <a:pPr>
              <a:buFont typeface="Wingdings" pitchFamily="2" charset="2"/>
              <a:buChar char="§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паводки,</a:t>
            </a:r>
          </a:p>
          <a:p>
            <a:pPr>
              <a:buFont typeface="Wingdings" pitchFamily="2" charset="2"/>
              <a:buChar char="§"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половодье.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из видов ЧС техногенного характера имеют наиболее серьезные прогнозируемые последствия?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аварии с выбросом биологически опасных веществ,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аварии с выбросом химически опасных веществ, пожары, радиационные аварии,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радиационные аварии.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R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950" y="4797152"/>
            <a:ext cx="1308538" cy="136321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Каковы основные параметры оползня?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скорость его движения, мощность и масштаб,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скорость его движения, </a:t>
            </a:r>
          </a:p>
          <a:p>
            <a:pPr>
              <a:buFont typeface="Wingdings" pitchFamily="2" charset="2"/>
              <a:buChar char="Ø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мощность и масштаб.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Поткин\Desktop\6059394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446712"/>
            <a:ext cx="2016224" cy="93461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является следствием снежных бурь?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гибель животных,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прекращение движения транспорта, гибель животных,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прекращение движения транспорта, гибель животных и даже людей.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C:\Users\Поткин\Desktop\67978147_52201595_3b9e9827a97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013176"/>
            <a:ext cx="1283593" cy="1571429"/>
          </a:xfrm>
          <a:prstGeom prst="rect">
            <a:avLst/>
          </a:prstGeom>
          <a:noFill/>
        </p:spPr>
      </p:pic>
      <p:pic>
        <p:nvPicPr>
          <p:cNvPr id="12292" name="Picture 4" descr="C:\Users\Поткин\Desktop\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733256"/>
            <a:ext cx="952500" cy="95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Поткин\Desktop\12060408_8427611_8058911_sneg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908720"/>
            <a:ext cx="2119188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Гейм 2. </a:t>
            </a:r>
            <a:endParaRPr lang="ru-RU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Конкурс капитанов</a:t>
            </a:r>
            <a:endParaRPr lang="ru-RU" sz="66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Картинка 4 из 1217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6696" y="4869160"/>
            <a:ext cx="1891769" cy="1377123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больше всего выпадает осадков?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а) в Индии</a:t>
            </a:r>
          </a:p>
          <a:p>
            <a:pPr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б) в России</a:t>
            </a:r>
          </a:p>
          <a:p>
            <a:pPr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Бразилии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12976"/>
            <a:ext cx="1059169" cy="66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484784"/>
            <a:ext cx="1040992" cy="113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9730"/>
          <a:stretch>
            <a:fillRect/>
          </a:stretch>
        </p:blipFill>
        <p:spPr bwMode="auto">
          <a:xfrm>
            <a:off x="4644008" y="4869160"/>
            <a:ext cx="11244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80920" cy="854968"/>
          </a:xfrm>
        </p:spPr>
        <p:txBody>
          <a:bodyPr>
            <a:noAutofit/>
          </a:bodyPr>
          <a:lstStyle/>
          <a:p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Может ли землетрясение быть сильным, но небольшим по разрушениям?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а) нет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б) иногда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в) да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5808"/>
          <a:stretch>
            <a:fillRect/>
          </a:stretch>
        </p:blipFill>
        <p:spPr bwMode="auto">
          <a:xfrm>
            <a:off x="5508104" y="2996952"/>
            <a:ext cx="1749006" cy="2021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Цунами – это: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а) сильная волна</a:t>
            </a:r>
          </a:p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б) речное землетрясение</a:t>
            </a:r>
          </a:p>
          <a:p>
            <a:pPr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в) “волна в гавани”</a:t>
            </a:r>
          </a:p>
          <a:p>
            <a:endParaRPr lang="ru-RU" dirty="0"/>
          </a:p>
        </p:txBody>
      </p:sp>
      <p:pic>
        <p:nvPicPr>
          <p:cNvPr id="7170" name="Picture 2" descr="C:\Users\Поткин\Desktop\7180e395928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628800"/>
            <a:ext cx="700386" cy="972087"/>
          </a:xfrm>
          <a:prstGeom prst="rect">
            <a:avLst/>
          </a:prstGeom>
          <a:noFill/>
        </p:spPr>
      </p:pic>
      <p:pic>
        <p:nvPicPr>
          <p:cNvPr id="7172" name="Picture 4" descr="C:\Users\Поткин\Desktop\kapli-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013176"/>
            <a:ext cx="1787971" cy="110854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Где зафиксировано большее число землетрясений?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а) в Китае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б) в Японии</a:t>
            </a:r>
          </a:p>
          <a:p>
            <a:pPr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Америке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49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“Чтобы преодолеть опасность, надо знать, чем грозит она и как ее преодолеть”.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22" name="Picture 2" descr="Картинка 50 из 10557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5670"/>
          <a:stretch>
            <a:fillRect/>
          </a:stretch>
        </p:blipFill>
        <p:spPr bwMode="auto">
          <a:xfrm>
            <a:off x="666028" y="4365104"/>
            <a:ext cx="2305771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Поткин\Desktop\флаг РФ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3438" y="217488"/>
            <a:ext cx="142875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Гейм 3.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9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9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Заморочки</a:t>
            </a:r>
            <a:r>
              <a:rPr lang="ru-RU" sz="9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”</a:t>
            </a:r>
            <a:endParaRPr lang="ru-RU" sz="9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/>
          </a:p>
        </p:txBody>
      </p:sp>
      <p:pic>
        <p:nvPicPr>
          <p:cNvPr id="4099" name="Picture 3" descr="E:\анимация\люди на шар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5445224"/>
            <a:ext cx="848138" cy="827756"/>
          </a:xfrm>
          <a:prstGeom prst="rect">
            <a:avLst/>
          </a:prstGeom>
          <a:noFill/>
        </p:spPr>
      </p:pic>
      <p:pic>
        <p:nvPicPr>
          <p:cNvPr id="11266" name="Picture 2" descr="E:\анимация\приведение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44824"/>
            <a:ext cx="1008112" cy="125005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2564" y="1700809"/>
            <a:ext cx="781887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Назовите пути передачи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инфекции, характерного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гриппа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C:\Users\Поткин\Desktop\sigpic10066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81128"/>
            <a:ext cx="1405037" cy="130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Чем печально знаменита дата </a:t>
            </a:r>
            <a:b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26 апреля 1986 года? </a:t>
            </a:r>
            <a:endParaRPr lang="ru-RU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действовать в случае возгорания одежды на человеке?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лелик\Desktop\malch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4869160"/>
            <a:ext cx="1763688" cy="102637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виды возгораний запрещено тушить не только водой, но и пенным огнетушителем?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лелик\Desktop\РАЗНОЕ\за партой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1459110" cy="21156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Гейм 4. </a:t>
            </a:r>
            <a:endParaRPr lang="ru-RU" dirty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266928" cy="27649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«Гонка»</a:t>
            </a:r>
            <a:endParaRPr lang="ru-RU" sz="9600" dirty="0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Картинка 4 из 419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2304661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Поткин\Desktop\d877e47419df7a0f662ae59e3cd321c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1995810" cy="64829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05923" y="2967335"/>
            <a:ext cx="693215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команда</a:t>
            </a:r>
            <a:endParaRPr lang="ru-RU" sz="11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1" name="Picture 3" descr="C:\Users\Поткин\Desktop\animal1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16556"/>
            <a:ext cx="1224136" cy="1529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Способ остановки венозного кровотечения – это  …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jcn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077072"/>
            <a:ext cx="2048669" cy="125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6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Кто последним покидает корабль при кораблекрушении? </a:t>
            </a:r>
            <a:endParaRPr lang="ru-RU" sz="6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Поткин\Desktop\0018-039-Konet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41425"/>
            <a:ext cx="1249140" cy="10324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важнейший прибор на судне? </a:t>
            </a:r>
            <a:endParaRPr lang="ru-RU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E:\анимация\акул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93096"/>
            <a:ext cx="2343150" cy="140017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Чтобы вдруг не настигла стихия,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 накрыла внезапно беда,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 должны принять меры такие,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Чтоб отпор был готов ей всегда!</a:t>
            </a:r>
          </a:p>
          <a:p>
            <a:pPr>
              <a:buNone/>
            </a:pP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Для победы решенья ищите,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 стихией нельзя отступать,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Солидарность с гражданской защитой</a:t>
            </a:r>
            <a:b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Вам поможет с бедой совладать.</a:t>
            </a:r>
          </a:p>
          <a:p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EC14D2"/>
                </a:solidFill>
                <a:latin typeface="Times New Roman" pitchFamily="18" charset="0"/>
                <a:cs typeface="Times New Roman" pitchFamily="18" charset="0"/>
              </a:rPr>
              <a:t>Токсичные вещества называют… </a:t>
            </a:r>
            <a:endParaRPr lang="ru-RU" sz="6600" b="1" dirty="0">
              <a:solidFill>
                <a:srgbClr val="EC14D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Поткин\Desktop\khimicheskij_opyt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93096"/>
            <a:ext cx="2304231" cy="107637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5400" b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Затопление водой большой территории называют?</a:t>
            </a:r>
            <a:endParaRPr lang="ru-RU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Поткин\Desktop\990225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4005064"/>
            <a:ext cx="2232248" cy="132212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Ветер с большим количеством снега – это …</a:t>
            </a:r>
            <a:endParaRPr lang="ru-RU" sz="5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E:\анимация\пасмурная погод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077072"/>
            <a:ext cx="2304256" cy="120054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000109"/>
            <a:ext cx="71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Нарушение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целостности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кости называют …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E:\анимация\стрел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509120"/>
            <a:ext cx="1229432" cy="39399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28670"/>
            <a:ext cx="892971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чего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предназначен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противогаз?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E:\анимация\шпион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4293096"/>
            <a:ext cx="936104" cy="12286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28800"/>
            <a:ext cx="871444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 команда</a:t>
            </a:r>
            <a:endParaRPr lang="ru-RU" sz="13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E:\анимация\человечки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77072"/>
            <a:ext cx="1017662" cy="138208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1000109"/>
            <a:ext cx="750099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Первая помощь при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пищевом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отравлении – это …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270" name="Picture 6" descr="E:\анимация\доктор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365104"/>
            <a:ext cx="1191942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785795"/>
            <a:ext cx="81439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Организованный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вывоз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населения из зоны ЧС ? 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7411" name="Picture 3" descr="C:\Users\Поткин\Desktop\S5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4784724"/>
            <a:ext cx="946696" cy="1020539"/>
          </a:xfrm>
          <a:prstGeom prst="rect">
            <a:avLst/>
          </a:prstGeom>
          <a:noFill/>
        </p:spPr>
      </p:pic>
      <p:pic>
        <p:nvPicPr>
          <p:cNvPr id="17412" name="Picture 4" descr="C:\Users\Поткин\Desktop\S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797152"/>
            <a:ext cx="1657077" cy="101793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1000109"/>
            <a:ext cx="80010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Нагромождение льдин,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вызывающее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подъем воды называют…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434" name="Picture 2" descr="C:\Users\Поткин\Desktop\44654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663" y="4387850"/>
            <a:ext cx="2455465" cy="134540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928670"/>
            <a:ext cx="80724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Кто первым покидает судно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 время кораблекрушения?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 descr="C:\Users\Поткин\Desktop\7F7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22675" y="4799013"/>
            <a:ext cx="1171575" cy="13525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Гейм 1. </a:t>
            </a:r>
            <a:endParaRPr lang="ru-RU" sz="6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“Кто первый…”</a:t>
            </a:r>
            <a:endParaRPr lang="ru-RU" sz="80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Картинка 8 из 748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9224" y="3717032"/>
            <a:ext cx="1604081" cy="28018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6406" y="857232"/>
            <a:ext cx="7151188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</a:t>
            </a:r>
          </a:p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респиратор?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Поткин\Desktop\medica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415106"/>
            <a:ext cx="2448272" cy="182804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642919"/>
            <a:ext cx="842968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Первая помощи</a:t>
            </a:r>
          </a:p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 капиллярном</a:t>
            </a:r>
          </a:p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кровотечении ?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C:\Users\Поткин\Desktop\n3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903788"/>
            <a:ext cx="3168352" cy="140553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928670"/>
            <a:ext cx="800105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Простейший способ </a:t>
            </a:r>
          </a:p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очистки воды? </a:t>
            </a:r>
            <a:endParaRPr lang="ru-RU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C:\Users\Поткин\Desktop\reakcija_v_probirke.jp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8388" y="4941168"/>
            <a:ext cx="1827708" cy="162314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2047" y="1071546"/>
            <a:ext cx="83199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Нарушение целостности</a:t>
            </a:r>
          </a:p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кожи? 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4664"/>
            <a:ext cx="828092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solidFill>
                  <a:srgbClr val="33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«Титаник»</a:t>
            </a:r>
            <a:endParaRPr lang="ru-RU" sz="11500" b="1" cap="none" spc="0" dirty="0">
              <a:ln w="11430"/>
              <a:solidFill>
                <a:srgbClr val="3366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3554" name="Picture 2" descr="C:\Users\Поткин\Desktop\31d94870459835382b6b629eaf47de5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2304255" cy="1180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204864"/>
            <a:ext cx="770485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Подведение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анимация\звезды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1603001" cy="1414413"/>
          </a:xfrm>
          <a:prstGeom prst="rect">
            <a:avLst/>
          </a:prstGeom>
          <a:noFill/>
        </p:spPr>
      </p:pic>
      <p:pic>
        <p:nvPicPr>
          <p:cNvPr id="12291" name="Picture 3" descr="E:\анимация\звезд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81128"/>
            <a:ext cx="1371600" cy="16573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8460" y="2132857"/>
            <a:ext cx="596708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анимация\аплодисменты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933056"/>
            <a:ext cx="1944216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приходит перед цунами на берег?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внезапный отлив, быстрое понижение уровня воды и сильная воздушная волна,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внезапный прилив, быстрое повышение уровня воды и слабая воздушная волна,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быстрое повышение уровня воды и сильная воздушная волна.</a:t>
            </a:r>
            <a:endParaRPr lang="ru-RU" dirty="0"/>
          </a:p>
        </p:txBody>
      </p:sp>
      <p:pic>
        <p:nvPicPr>
          <p:cNvPr id="4099" name="Picture 3" descr="C:\Users\Поткин\Desktop\0004-005-V-kakom-dome-zhivet-veter-esli-dozhdik-ne-zhivet-v-dome-19-i-17-a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32656"/>
            <a:ext cx="1123950" cy="122681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каком стихийном бедствии возможна эвакуация даже с животными?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6724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землятресении,</a:t>
            </a:r>
          </a:p>
          <a:p>
            <a:pPr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 цунами, </a:t>
            </a:r>
          </a:p>
          <a:p>
            <a:pPr>
              <a:buFont typeface="Wingdings" pitchFamily="2" charset="2"/>
              <a:buChar char="ü"/>
            </a:pPr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наводнении.</a:t>
            </a:r>
            <a:endParaRPr lang="ru-RU" sz="4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Держись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380768"/>
            <a:ext cx="2771800" cy="2000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Поткин\Desktop\7234f29b0985143492226f5184bab52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124744"/>
            <a:ext cx="781050" cy="897731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Чем отличаются низовые пожары от верховых и какие опаснее? </a:t>
            </a:r>
            <a:endParaRPr lang="ru-RU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низовой пожар распространяется по нижним ярусам лесной растительности, а верховой охватывает весь полог леса, поэтому более опасен,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низовой пожар распространяется по верхнему ярусу лесной растительности, а верховой охватывает весь низ леса, поэтому средне опасен,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пожар распространяется по нижним ярусам лесной растительности.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Поткин\Desktop\3305844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517232"/>
            <a:ext cx="457200" cy="74295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эпицентр?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участок земли, находящийся под очагом землетрясения,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сейсмический  район,</a:t>
            </a:r>
          </a:p>
          <a:p>
            <a:pPr>
              <a:buFont typeface="Wingdings" pitchFamily="2" charset="2"/>
              <a:buChar char="q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процесс разрушения горных 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1028" name="Picture 4" descr="E:\анимация\земля с человечкам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5013176"/>
            <a:ext cx="934864" cy="9898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называют первоочередные работы в зоне ЧС?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спасательные,</a:t>
            </a:r>
          </a:p>
          <a:p>
            <a:pPr>
              <a:buFont typeface="Courier New" pitchFamily="49" charset="0"/>
              <a:buChar char="o"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аварийные,</a:t>
            </a:r>
          </a:p>
          <a:p>
            <a:pPr>
              <a:buFont typeface="Courier New" pitchFamily="49" charset="0"/>
              <a:buChar char="o"/>
            </a:pPr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аварийно-спасательные.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анимация\учительница с глобусом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8452" y="4797152"/>
            <a:ext cx="1141979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535</Words>
  <Application>Microsoft Office PowerPoint</Application>
  <PresentationFormat>Экран (4:3)</PresentationFormat>
  <Paragraphs>119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Игра по ОБЖ </vt:lpstr>
      <vt:lpstr>“Чтобы преодолеть опасность, надо знать, чем грозит она и как ее преодолеть”. </vt:lpstr>
      <vt:lpstr>Слайд 3</vt:lpstr>
      <vt:lpstr>Гейм 1. </vt:lpstr>
      <vt:lpstr>Что приходит перед цунами на берег? </vt:lpstr>
      <vt:lpstr>При каком стихийном бедствии возможна эвакуация даже с животными?</vt:lpstr>
      <vt:lpstr>Чем отличаются низовые пожары от верховых и какие опаснее? </vt:lpstr>
      <vt:lpstr>Что такое эпицентр?</vt:lpstr>
      <vt:lpstr>Как называют первоочередные работы в зоне ЧС? </vt:lpstr>
      <vt:lpstr>Отрыв и падение массы горных пород называют… </vt:lpstr>
      <vt:lpstr>Какие виды наводнений преобладают на реках России? </vt:lpstr>
      <vt:lpstr>Какие из видов ЧС техногенного характера имеют наиболее серьезные прогнозируемые последствия? </vt:lpstr>
      <vt:lpstr>Каковы основные параметры оползня? </vt:lpstr>
      <vt:lpstr>Что является следствием снежных бурь? </vt:lpstr>
      <vt:lpstr>Гейм 2. </vt:lpstr>
      <vt:lpstr>Где больше всего выпадает осадков? </vt:lpstr>
      <vt:lpstr>  Может ли землетрясение быть сильным, но небольшим по разрушениям? </vt:lpstr>
      <vt:lpstr>  Цунами – это: </vt:lpstr>
      <vt:lpstr>  Где зафиксировано большее число землетрясений? </vt:lpstr>
      <vt:lpstr>Гейм 3. </vt:lpstr>
      <vt:lpstr>Слайд 21</vt:lpstr>
      <vt:lpstr>Чем печально знаменита дата  26 апреля 1986 года? </vt:lpstr>
      <vt:lpstr>Как действовать в случае возгорания одежды на человеке?</vt:lpstr>
      <vt:lpstr>Какие виды возгораний запрещено тушить не только водой, но и пенным огнетушителем? </vt:lpstr>
      <vt:lpstr>Гейм 4.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Урок-игра по ОБЖ </dc:title>
  <dc:creator>Potkin</dc:creator>
  <cp:lastModifiedBy>Поткин</cp:lastModifiedBy>
  <cp:revision>57</cp:revision>
  <dcterms:created xsi:type="dcterms:W3CDTF">2011-11-20T15:05:29Z</dcterms:created>
  <dcterms:modified xsi:type="dcterms:W3CDTF">2012-07-15T13:36:55Z</dcterms:modified>
</cp:coreProperties>
</file>