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2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660033"/>
    <a:srgbClr val="F5132E"/>
    <a:srgbClr val="1DFF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3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083-A8DD-406F-91FC-5494D2F99D9A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A521-8E83-4645-B1B6-CF99CF5E44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841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083-A8DD-406F-91FC-5494D2F99D9A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A521-8E83-4645-B1B6-CF99CF5E44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353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083-A8DD-406F-91FC-5494D2F99D9A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A521-8E83-4645-B1B6-CF99CF5E44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210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083-A8DD-406F-91FC-5494D2F99D9A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A521-8E83-4645-B1B6-CF99CF5E44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218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083-A8DD-406F-91FC-5494D2F99D9A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A521-8E83-4645-B1B6-CF99CF5E44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901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083-A8DD-406F-91FC-5494D2F99D9A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A521-8E83-4645-B1B6-CF99CF5E44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583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083-A8DD-406F-91FC-5494D2F99D9A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A521-8E83-4645-B1B6-CF99CF5E44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444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083-A8DD-406F-91FC-5494D2F99D9A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A521-8E83-4645-B1B6-CF99CF5E44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56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083-A8DD-406F-91FC-5494D2F99D9A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A521-8E83-4645-B1B6-CF99CF5E44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976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083-A8DD-406F-91FC-5494D2F99D9A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A521-8E83-4645-B1B6-CF99CF5E44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777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083-A8DD-406F-91FC-5494D2F99D9A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A521-8E83-4645-B1B6-CF99CF5E44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767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CE083-A8DD-406F-91FC-5494D2F99D9A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7A521-8E83-4645-B1B6-CF99CF5E44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998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tx2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4F81BD"/>
              </a:clrFrom>
              <a:clrTo>
                <a:srgbClr val="4F81B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26054">
            <a:off x="6213392" y="2474021"/>
            <a:ext cx="2808263" cy="269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1DFF4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54631">
            <a:off x="463467" y="2555461"/>
            <a:ext cx="2836976" cy="272365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8" name="Овал 7"/>
          <p:cNvSpPr/>
          <p:nvPr/>
        </p:nvSpPr>
        <p:spPr>
          <a:xfrm>
            <a:off x="3809174" y="3717802"/>
            <a:ext cx="2062389" cy="17281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>
                  <a:solidFill>
                    <a:srgbClr val="660033"/>
                  </a:solidFill>
                </a:ln>
              </a:rPr>
              <a:t>семья</a:t>
            </a:r>
            <a:endParaRPr lang="ru-RU" sz="3600" b="1" dirty="0">
              <a:ln>
                <a:solidFill>
                  <a:srgbClr val="660033"/>
                </a:solidFill>
              </a:ln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7550" y="3262917"/>
            <a:ext cx="19688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б</a:t>
            </a:r>
            <a:r>
              <a:rPr lang="ru-RU" sz="3600" b="1" dirty="0" smtClean="0"/>
              <a:t>рачный</a:t>
            </a:r>
          </a:p>
          <a:p>
            <a:r>
              <a:rPr lang="ru-RU" sz="3600" b="1" dirty="0" smtClean="0"/>
              <a:t> возраст</a:t>
            </a:r>
            <a:endParaRPr lang="ru-RU" sz="3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349546" y="2708921"/>
            <a:ext cx="26869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 smtClean="0"/>
          </a:p>
          <a:p>
            <a:r>
              <a:rPr lang="ru-RU" sz="3200" b="1" dirty="0" smtClean="0"/>
              <a:t>Одинаковый</a:t>
            </a:r>
          </a:p>
          <a:p>
            <a:r>
              <a:rPr lang="ru-RU" sz="3200" dirty="0" smtClean="0"/>
              <a:t>      </a:t>
            </a:r>
            <a:r>
              <a:rPr lang="ru-RU" sz="3200" b="1" dirty="0" smtClean="0"/>
              <a:t>мотив</a:t>
            </a:r>
          </a:p>
          <a:p>
            <a:endParaRPr lang="ru-RU" sz="3200" dirty="0" smtClean="0"/>
          </a:p>
          <a:p>
            <a:r>
              <a:rPr lang="ru-RU" sz="3200" dirty="0" smtClean="0"/>
              <a:t>  </a:t>
            </a:r>
            <a:endParaRPr lang="ru-RU" sz="3200" dirty="0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4F81BD"/>
              </a:clrFrom>
              <a:clrTo>
                <a:srgbClr val="4F81BD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76366">
            <a:off x="2941429" y="559202"/>
            <a:ext cx="2796231" cy="2644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563888" y="1584637"/>
            <a:ext cx="1723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любовь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02254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348880"/>
            <a:ext cx="75243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ПРОВЕРЬТЕ СВОИ ЧУВСТВА!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261465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Pictures\символ любви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996952"/>
            <a:ext cx="2714625" cy="322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1\Pictures\толстой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25" y="116632"/>
            <a:ext cx="2606675" cy="371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99792" y="764704"/>
            <a:ext cx="66611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/>
              <a:t>«</a:t>
            </a:r>
            <a:r>
              <a:rPr lang="ru-RU" sz="2800" b="1" u="sng" dirty="0"/>
              <a:t>Сколько сердец, столько родов любви» 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681392" y="1373048"/>
            <a:ext cx="19385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/>
              <a:t>Л.Н Толстой 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230726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49" y="155684"/>
            <a:ext cx="4752467" cy="5838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27984" y="5987619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000" b="1" dirty="0">
                <a:solidFill>
                  <a:prstClr val="black"/>
                </a:solidFill>
                <a:latin typeface="Georgia"/>
              </a:rPr>
              <a:t>В.В. ПУКИРЕВ</a:t>
            </a:r>
          </a:p>
          <a:p>
            <a:pPr lvl="0"/>
            <a:r>
              <a:rPr lang="ru-RU" sz="2000" b="1" dirty="0">
                <a:solidFill>
                  <a:prstClr val="black"/>
                </a:solidFill>
                <a:latin typeface="Georgia"/>
              </a:rPr>
              <a:t>«НЕРАВНЫЙ БРАК»</a:t>
            </a:r>
            <a:endParaRPr lang="ru-RU" sz="2000" b="1" dirty="0">
              <a:solidFill>
                <a:prstClr val="black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86967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Pictures\аристотель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95" y="224094"/>
            <a:ext cx="3021377" cy="380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94456" y="4029708"/>
            <a:ext cx="16213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b="1" dirty="0">
                <a:solidFill>
                  <a:prstClr val="black"/>
                </a:solidFill>
              </a:rPr>
              <a:t>АРИСТОТЕЛЬ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35688" y="3061929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МУЖЧИНА- 37 ЛЕТ</a:t>
            </a:r>
            <a:endParaRPr lang="ru-RU" b="1" dirty="0"/>
          </a:p>
        </p:txBody>
      </p:sp>
      <p:pic>
        <p:nvPicPr>
          <p:cNvPr id="3075" name="Picture 3" descr="C:\Users\1\Pictures\женщина 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628" y="3061929"/>
            <a:ext cx="1884040" cy="282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1\Pictures\мужчина 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27664"/>
            <a:ext cx="2448272" cy="26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05152" y="602974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ЖЕНЩИНА -  17 ЛЕТ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4770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4F81BD"/>
              </a:clrFrom>
              <a:clrTo>
                <a:srgbClr val="4F81B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26054">
            <a:off x="6213392" y="2474021"/>
            <a:ext cx="2808263" cy="269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1DFF4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54631">
            <a:off x="463467" y="2555461"/>
            <a:ext cx="2836976" cy="272365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8" name="Овал 7"/>
          <p:cNvSpPr/>
          <p:nvPr/>
        </p:nvSpPr>
        <p:spPr>
          <a:xfrm>
            <a:off x="3809174" y="3717802"/>
            <a:ext cx="2062389" cy="17281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>
                  <a:solidFill>
                    <a:srgbClr val="660033"/>
                  </a:solidFill>
                </a:ln>
              </a:rPr>
              <a:t>семья</a:t>
            </a:r>
            <a:endParaRPr lang="ru-RU" sz="3600" b="1" dirty="0">
              <a:ln>
                <a:solidFill>
                  <a:srgbClr val="660033"/>
                </a:solidFill>
              </a:ln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7550" y="3262917"/>
            <a:ext cx="19688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б</a:t>
            </a:r>
            <a:r>
              <a:rPr lang="ru-RU" sz="3600" b="1" dirty="0" smtClean="0"/>
              <a:t>рачный</a:t>
            </a:r>
          </a:p>
          <a:p>
            <a:r>
              <a:rPr lang="ru-RU" sz="3600" b="1" dirty="0" smtClean="0"/>
              <a:t> возраст</a:t>
            </a:r>
            <a:endParaRPr lang="ru-RU" sz="3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349546" y="2708921"/>
            <a:ext cx="26869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 smtClean="0"/>
          </a:p>
          <a:p>
            <a:r>
              <a:rPr lang="ru-RU" sz="3200" b="1" dirty="0" smtClean="0"/>
              <a:t>Одинаковый</a:t>
            </a:r>
          </a:p>
          <a:p>
            <a:r>
              <a:rPr lang="ru-RU" sz="3200" dirty="0" smtClean="0"/>
              <a:t>      </a:t>
            </a:r>
            <a:r>
              <a:rPr lang="ru-RU" sz="3200" b="1" dirty="0" smtClean="0"/>
              <a:t>мотив</a:t>
            </a:r>
          </a:p>
          <a:p>
            <a:endParaRPr lang="ru-RU" sz="3200" dirty="0" smtClean="0"/>
          </a:p>
          <a:p>
            <a:r>
              <a:rPr lang="ru-RU" sz="3200" dirty="0" smtClean="0"/>
              <a:t> 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0481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decel="100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2204864"/>
            <a:ext cx="5243743" cy="156966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9600" dirty="0" smtClean="0"/>
              <a:t>Спасибо !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161255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48</Words>
  <Application>Microsoft Office PowerPoint</Application>
  <PresentationFormat>Экран (4:3)</PresentationFormat>
  <Paragraphs>26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12</cp:revision>
  <dcterms:created xsi:type="dcterms:W3CDTF">2013-02-20T14:52:46Z</dcterms:created>
  <dcterms:modified xsi:type="dcterms:W3CDTF">2013-12-22T03:44:57Z</dcterms:modified>
</cp:coreProperties>
</file>