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3" r:id="rId2"/>
    <p:sldId id="259" r:id="rId3"/>
    <p:sldId id="269" r:id="rId4"/>
    <p:sldId id="274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10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3533F-06C2-4323-B5E6-D270EB97D81F}" type="doc">
      <dgm:prSet loTypeId="urn:microsoft.com/office/officeart/2005/8/layout/orgChart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8D651E-D538-4272-88EF-C64B803BA53D}">
      <dgm:prSet custT="1"/>
      <dgm:spPr/>
      <dgm:t>
        <a:bodyPr/>
        <a:lstStyle/>
        <a:p>
          <a:pPr rtl="0"/>
          <a:r>
            <a:rPr lang="ru-RU" sz="1600" smtClean="0"/>
            <a:t>Автор текста</a:t>
          </a:r>
          <a:endParaRPr lang="ru-RU" sz="1600"/>
        </a:p>
      </dgm:t>
    </dgm:pt>
    <dgm:pt modelId="{30F34C84-F705-494A-AA4A-821407859A37}" type="parTrans" cxnId="{BE903B5E-63E6-4165-AEC8-9A6D60A7FE60}">
      <dgm:prSet/>
      <dgm:spPr/>
      <dgm:t>
        <a:bodyPr/>
        <a:lstStyle/>
        <a:p>
          <a:endParaRPr lang="ru-RU" sz="2400"/>
        </a:p>
      </dgm:t>
    </dgm:pt>
    <dgm:pt modelId="{7DF33EDB-6419-4C6C-A78E-6AD4C0C24771}" type="sibTrans" cxnId="{BE903B5E-63E6-4165-AEC8-9A6D60A7FE60}">
      <dgm:prSet/>
      <dgm:spPr/>
      <dgm:t>
        <a:bodyPr/>
        <a:lstStyle/>
        <a:p>
          <a:endParaRPr lang="ru-RU" sz="2400"/>
        </a:p>
      </dgm:t>
    </dgm:pt>
    <dgm:pt modelId="{9E20131F-71F1-4AF2-AF68-DC4805C29750}">
      <dgm:prSet custT="1"/>
      <dgm:spPr/>
      <dgm:t>
        <a:bodyPr/>
        <a:lstStyle/>
        <a:p>
          <a:pPr rtl="0"/>
          <a:r>
            <a:rPr lang="ru-RU" sz="1600" smtClean="0"/>
            <a:t>Композитор</a:t>
          </a:r>
          <a:endParaRPr lang="ru-RU" sz="1600"/>
        </a:p>
      </dgm:t>
    </dgm:pt>
    <dgm:pt modelId="{DA7D6BCE-F014-406E-AF84-19C89795EB25}" type="parTrans" cxnId="{CBEA9E73-32B0-4810-B40A-D055E37C1989}">
      <dgm:prSet/>
      <dgm:spPr/>
      <dgm:t>
        <a:bodyPr/>
        <a:lstStyle/>
        <a:p>
          <a:endParaRPr lang="ru-RU" sz="2400"/>
        </a:p>
      </dgm:t>
    </dgm:pt>
    <dgm:pt modelId="{ADB82D24-BBF0-41DF-A25A-7A2F9596260D}" type="sibTrans" cxnId="{CBEA9E73-32B0-4810-B40A-D055E37C1989}">
      <dgm:prSet/>
      <dgm:spPr/>
      <dgm:t>
        <a:bodyPr/>
        <a:lstStyle/>
        <a:p>
          <a:endParaRPr lang="ru-RU" sz="2400"/>
        </a:p>
      </dgm:t>
    </dgm:pt>
    <dgm:pt modelId="{F0308610-015E-40F8-92AA-A3DB8298D43A}">
      <dgm:prSet custT="1"/>
      <dgm:spPr/>
      <dgm:t>
        <a:bodyPr/>
        <a:lstStyle/>
        <a:p>
          <a:pPr rtl="0"/>
          <a:r>
            <a:rPr lang="ru-RU" sz="1600" smtClean="0"/>
            <a:t>Режиссер-постановщик</a:t>
          </a:r>
          <a:endParaRPr lang="ru-RU" sz="1600"/>
        </a:p>
      </dgm:t>
    </dgm:pt>
    <dgm:pt modelId="{909DF555-FAE1-41B8-916A-FBAB6289748D}" type="parTrans" cxnId="{AC68A2E7-47C1-4980-ACA2-157D67DD673B}">
      <dgm:prSet/>
      <dgm:spPr/>
      <dgm:t>
        <a:bodyPr/>
        <a:lstStyle/>
        <a:p>
          <a:endParaRPr lang="ru-RU" sz="2400"/>
        </a:p>
      </dgm:t>
    </dgm:pt>
    <dgm:pt modelId="{9D8EE0A2-6F58-43B0-92BD-00B1E10CE693}" type="sibTrans" cxnId="{AC68A2E7-47C1-4980-ACA2-157D67DD673B}">
      <dgm:prSet/>
      <dgm:spPr/>
      <dgm:t>
        <a:bodyPr/>
        <a:lstStyle/>
        <a:p>
          <a:endParaRPr lang="ru-RU" sz="2400"/>
        </a:p>
      </dgm:t>
    </dgm:pt>
    <dgm:pt modelId="{A740AC87-A369-4105-ABE5-DFDE7FC5DC36}">
      <dgm:prSet custT="1"/>
      <dgm:spPr/>
      <dgm:t>
        <a:bodyPr/>
        <a:lstStyle/>
        <a:p>
          <a:pPr rtl="0"/>
          <a:r>
            <a:rPr lang="ru-RU" sz="1600" smtClean="0"/>
            <a:t>Оркестр</a:t>
          </a:r>
          <a:endParaRPr lang="ru-RU" sz="1600"/>
        </a:p>
      </dgm:t>
    </dgm:pt>
    <dgm:pt modelId="{2EF653AD-A50A-4579-B6E7-662D20583869}" type="parTrans" cxnId="{B05C881F-228A-4C05-9C44-263A2FE51CDE}">
      <dgm:prSet/>
      <dgm:spPr/>
      <dgm:t>
        <a:bodyPr/>
        <a:lstStyle/>
        <a:p>
          <a:endParaRPr lang="ru-RU" sz="2400"/>
        </a:p>
      </dgm:t>
    </dgm:pt>
    <dgm:pt modelId="{BEDAAEB0-0B69-4824-AF2E-8150D13C0468}" type="sibTrans" cxnId="{B05C881F-228A-4C05-9C44-263A2FE51CDE}">
      <dgm:prSet/>
      <dgm:spPr/>
      <dgm:t>
        <a:bodyPr/>
        <a:lstStyle/>
        <a:p>
          <a:endParaRPr lang="ru-RU" sz="2400"/>
        </a:p>
      </dgm:t>
    </dgm:pt>
    <dgm:pt modelId="{34BDE7E9-259A-49A6-9747-04CCA97800D4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600" smtClean="0"/>
            <a:t>Дирижёр</a:t>
          </a:r>
          <a:endParaRPr lang="ru-RU" sz="1600"/>
        </a:p>
      </dgm:t>
    </dgm:pt>
    <dgm:pt modelId="{C9CCF467-C139-4DA1-887A-1BDA825C661C}" type="parTrans" cxnId="{AE64F984-D9F0-4985-8BFB-447C477809A1}">
      <dgm:prSet/>
      <dgm:spPr/>
      <dgm:t>
        <a:bodyPr/>
        <a:lstStyle/>
        <a:p>
          <a:endParaRPr lang="ru-RU" sz="2400"/>
        </a:p>
      </dgm:t>
    </dgm:pt>
    <dgm:pt modelId="{3DED5D21-E0FD-4C6F-B554-30074092E6C9}" type="sibTrans" cxnId="{AE64F984-D9F0-4985-8BFB-447C477809A1}">
      <dgm:prSet/>
      <dgm:spPr/>
      <dgm:t>
        <a:bodyPr/>
        <a:lstStyle/>
        <a:p>
          <a:endParaRPr lang="ru-RU" sz="2400"/>
        </a:p>
      </dgm:t>
    </dgm:pt>
    <dgm:pt modelId="{7A66BD6B-35EF-423A-BF48-E218085721E5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600" smtClean="0"/>
            <a:t>Музыканты</a:t>
          </a:r>
          <a:endParaRPr lang="ru-RU" sz="1600"/>
        </a:p>
      </dgm:t>
    </dgm:pt>
    <dgm:pt modelId="{354A2822-65A2-4AE2-B6EE-337BA9134CD4}" type="parTrans" cxnId="{FD2F322D-1F05-4DE5-B15C-3BA4CE181D79}">
      <dgm:prSet/>
      <dgm:spPr/>
      <dgm:t>
        <a:bodyPr/>
        <a:lstStyle/>
        <a:p>
          <a:endParaRPr lang="ru-RU" sz="2400"/>
        </a:p>
      </dgm:t>
    </dgm:pt>
    <dgm:pt modelId="{B14BC58D-9DEC-4062-A461-8F85534A4D82}" type="sibTrans" cxnId="{FD2F322D-1F05-4DE5-B15C-3BA4CE181D79}">
      <dgm:prSet/>
      <dgm:spPr/>
      <dgm:t>
        <a:bodyPr/>
        <a:lstStyle/>
        <a:p>
          <a:endParaRPr lang="ru-RU" sz="2400"/>
        </a:p>
      </dgm:t>
    </dgm:pt>
    <dgm:pt modelId="{FBCFA376-858F-4642-AD58-2201AA086271}">
      <dgm:prSet custT="1"/>
      <dgm:spPr/>
      <dgm:t>
        <a:bodyPr/>
        <a:lstStyle/>
        <a:p>
          <a:pPr rtl="0"/>
          <a:r>
            <a:rPr lang="ru-RU" sz="1600" smtClean="0"/>
            <a:t>Исполнители</a:t>
          </a:r>
          <a:endParaRPr lang="ru-RU" sz="1600"/>
        </a:p>
      </dgm:t>
    </dgm:pt>
    <dgm:pt modelId="{95C3AC53-BF65-4EDA-B3F6-C1BE43F82309}" type="parTrans" cxnId="{E73329C0-632B-49DA-BC61-6AE39D7D34A2}">
      <dgm:prSet/>
      <dgm:spPr/>
      <dgm:t>
        <a:bodyPr/>
        <a:lstStyle/>
        <a:p>
          <a:endParaRPr lang="ru-RU" sz="2400"/>
        </a:p>
      </dgm:t>
    </dgm:pt>
    <dgm:pt modelId="{954A9D07-3DD4-40CB-B21B-FD79A130CA22}" type="sibTrans" cxnId="{E73329C0-632B-49DA-BC61-6AE39D7D34A2}">
      <dgm:prSet/>
      <dgm:spPr/>
      <dgm:t>
        <a:bodyPr/>
        <a:lstStyle/>
        <a:p>
          <a:endParaRPr lang="ru-RU" sz="2400"/>
        </a:p>
      </dgm:t>
    </dgm:pt>
    <dgm:pt modelId="{3A86327B-69D9-42F0-80CF-5A806511F7B5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600" smtClean="0"/>
            <a:t>Солисты</a:t>
          </a:r>
          <a:endParaRPr lang="ru-RU" sz="1600"/>
        </a:p>
      </dgm:t>
    </dgm:pt>
    <dgm:pt modelId="{86479E22-3ED5-4DD6-BEA1-940832F7F7EF}" type="parTrans" cxnId="{FFDE57BB-C820-4451-B466-CCBE9A1C734F}">
      <dgm:prSet/>
      <dgm:spPr/>
      <dgm:t>
        <a:bodyPr/>
        <a:lstStyle/>
        <a:p>
          <a:endParaRPr lang="ru-RU" sz="2400"/>
        </a:p>
      </dgm:t>
    </dgm:pt>
    <dgm:pt modelId="{D6E3216D-D9A2-4BC6-BA09-2FDDBA3C996D}" type="sibTrans" cxnId="{FFDE57BB-C820-4451-B466-CCBE9A1C734F}">
      <dgm:prSet/>
      <dgm:spPr/>
      <dgm:t>
        <a:bodyPr/>
        <a:lstStyle/>
        <a:p>
          <a:endParaRPr lang="ru-RU" sz="2400"/>
        </a:p>
      </dgm:t>
    </dgm:pt>
    <dgm:pt modelId="{181B6C4F-9184-4F26-8E06-8781868C48F3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600" smtClean="0"/>
            <a:t>Хор</a:t>
          </a:r>
          <a:endParaRPr lang="ru-RU" sz="1600"/>
        </a:p>
      </dgm:t>
    </dgm:pt>
    <dgm:pt modelId="{A9BB93BD-EE50-41BB-A324-8A5462E27677}" type="parTrans" cxnId="{AD437047-A5E0-43B1-82FF-C32853012602}">
      <dgm:prSet/>
      <dgm:spPr/>
      <dgm:t>
        <a:bodyPr/>
        <a:lstStyle/>
        <a:p>
          <a:endParaRPr lang="ru-RU" sz="2400"/>
        </a:p>
      </dgm:t>
    </dgm:pt>
    <dgm:pt modelId="{EA442CE9-47AB-41FB-A5B4-54ACC1C01F84}" type="sibTrans" cxnId="{AD437047-A5E0-43B1-82FF-C32853012602}">
      <dgm:prSet/>
      <dgm:spPr/>
      <dgm:t>
        <a:bodyPr/>
        <a:lstStyle/>
        <a:p>
          <a:endParaRPr lang="ru-RU" sz="2400"/>
        </a:p>
      </dgm:t>
    </dgm:pt>
    <dgm:pt modelId="{4197F501-73D4-402A-9513-D10CF3B63EE3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600" smtClean="0"/>
            <a:t>Балет</a:t>
          </a:r>
          <a:endParaRPr lang="ru-RU" sz="1600"/>
        </a:p>
      </dgm:t>
    </dgm:pt>
    <dgm:pt modelId="{90B7A311-1603-4CD5-B533-72E77F7AD7A4}" type="parTrans" cxnId="{3ADD02B7-859B-44B0-BF68-C7217DD8B811}">
      <dgm:prSet/>
      <dgm:spPr/>
      <dgm:t>
        <a:bodyPr/>
        <a:lstStyle/>
        <a:p>
          <a:endParaRPr lang="ru-RU" sz="2400"/>
        </a:p>
      </dgm:t>
    </dgm:pt>
    <dgm:pt modelId="{30419EC2-702A-4A18-A5CF-31A2A7B69224}" type="sibTrans" cxnId="{3ADD02B7-859B-44B0-BF68-C7217DD8B811}">
      <dgm:prSet/>
      <dgm:spPr/>
      <dgm:t>
        <a:bodyPr/>
        <a:lstStyle/>
        <a:p>
          <a:endParaRPr lang="ru-RU" sz="2400"/>
        </a:p>
      </dgm:t>
    </dgm:pt>
    <dgm:pt modelId="{07A20091-536F-46E4-B12E-0B0753C0C5E9}">
      <dgm:prSet custT="1"/>
      <dgm:spPr/>
      <dgm:t>
        <a:bodyPr/>
        <a:lstStyle/>
        <a:p>
          <a:pPr rtl="0"/>
          <a:r>
            <a:rPr lang="ru-RU" sz="1600" smtClean="0"/>
            <a:t>Оформители</a:t>
          </a:r>
          <a:endParaRPr lang="ru-RU" sz="1600"/>
        </a:p>
      </dgm:t>
    </dgm:pt>
    <dgm:pt modelId="{23576E35-00BA-4ADB-A3B3-A8907CD63834}" type="parTrans" cxnId="{31FB2A2E-F8F7-4D60-8C32-2E29B4C993FC}">
      <dgm:prSet/>
      <dgm:spPr/>
      <dgm:t>
        <a:bodyPr/>
        <a:lstStyle/>
        <a:p>
          <a:endParaRPr lang="ru-RU" sz="2400"/>
        </a:p>
      </dgm:t>
    </dgm:pt>
    <dgm:pt modelId="{22C7753B-8806-4073-A5B9-0E54ADDC07E1}" type="sibTrans" cxnId="{31FB2A2E-F8F7-4D60-8C32-2E29B4C993FC}">
      <dgm:prSet/>
      <dgm:spPr/>
      <dgm:t>
        <a:bodyPr/>
        <a:lstStyle/>
        <a:p>
          <a:endParaRPr lang="ru-RU" sz="2400"/>
        </a:p>
      </dgm:t>
    </dgm:pt>
    <dgm:pt modelId="{2BC2D45A-7391-41BF-A8A5-F6FF99EA2C8D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600" smtClean="0"/>
            <a:t>Художник</a:t>
          </a:r>
          <a:endParaRPr lang="ru-RU" sz="1600"/>
        </a:p>
      </dgm:t>
    </dgm:pt>
    <dgm:pt modelId="{04A4415D-7E1D-4471-BA7E-96B21807A0F4}" type="parTrans" cxnId="{474C28E9-EB66-4E50-BB35-E9D30419F902}">
      <dgm:prSet/>
      <dgm:spPr/>
      <dgm:t>
        <a:bodyPr/>
        <a:lstStyle/>
        <a:p>
          <a:endParaRPr lang="ru-RU" sz="2400"/>
        </a:p>
      </dgm:t>
    </dgm:pt>
    <dgm:pt modelId="{26385C2B-CC03-408F-9C41-00ED5B762C50}" type="sibTrans" cxnId="{474C28E9-EB66-4E50-BB35-E9D30419F902}">
      <dgm:prSet/>
      <dgm:spPr/>
      <dgm:t>
        <a:bodyPr/>
        <a:lstStyle/>
        <a:p>
          <a:endParaRPr lang="ru-RU" sz="2400"/>
        </a:p>
      </dgm:t>
    </dgm:pt>
    <dgm:pt modelId="{21531501-3825-4DBA-AB17-B4267FEACD98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600" smtClean="0"/>
            <a:t>Костюмер</a:t>
          </a:r>
          <a:endParaRPr lang="ru-RU" sz="1600"/>
        </a:p>
      </dgm:t>
    </dgm:pt>
    <dgm:pt modelId="{EDC872CF-D3EF-4600-984C-B5717B439564}" type="parTrans" cxnId="{73EFCE20-3397-45C6-930F-4B213C8290FD}">
      <dgm:prSet/>
      <dgm:spPr/>
      <dgm:t>
        <a:bodyPr/>
        <a:lstStyle/>
        <a:p>
          <a:endParaRPr lang="ru-RU" sz="2400"/>
        </a:p>
      </dgm:t>
    </dgm:pt>
    <dgm:pt modelId="{05543501-12AE-4EA5-8AC9-FD6388AFD4E4}" type="sibTrans" cxnId="{73EFCE20-3397-45C6-930F-4B213C8290FD}">
      <dgm:prSet/>
      <dgm:spPr/>
      <dgm:t>
        <a:bodyPr/>
        <a:lstStyle/>
        <a:p>
          <a:endParaRPr lang="ru-RU" sz="2400"/>
        </a:p>
      </dgm:t>
    </dgm:pt>
    <dgm:pt modelId="{C7E4BEC6-4AD6-4E17-A1B7-F1BBD3599E04}">
      <dgm:prSet custT="1"/>
      <dgm:spPr>
        <a:solidFill>
          <a:schemeClr val="tx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600" smtClean="0"/>
            <a:t>Гример …</a:t>
          </a:r>
          <a:endParaRPr lang="ru-RU" sz="1600"/>
        </a:p>
      </dgm:t>
    </dgm:pt>
    <dgm:pt modelId="{B60270AF-0071-4767-B163-632F5CE33B11}" type="parTrans" cxnId="{F02D0C86-A834-419D-90C3-F59007D92E2D}">
      <dgm:prSet/>
      <dgm:spPr/>
      <dgm:t>
        <a:bodyPr/>
        <a:lstStyle/>
        <a:p>
          <a:endParaRPr lang="ru-RU" sz="2400"/>
        </a:p>
      </dgm:t>
    </dgm:pt>
    <dgm:pt modelId="{651DCE42-6D0A-409C-A8CB-F36D9369654C}" type="sibTrans" cxnId="{F02D0C86-A834-419D-90C3-F59007D92E2D}">
      <dgm:prSet/>
      <dgm:spPr/>
      <dgm:t>
        <a:bodyPr/>
        <a:lstStyle/>
        <a:p>
          <a:endParaRPr lang="ru-RU" sz="2400"/>
        </a:p>
      </dgm:t>
    </dgm:pt>
    <dgm:pt modelId="{D83D1EA6-A8D1-4AAF-AB84-AD51F1B98440}" type="pres">
      <dgm:prSet presAssocID="{70D3533F-06C2-4323-B5E6-D270EB97D8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B43B01-A20C-4F20-A754-BEFEFFBAA512}" type="pres">
      <dgm:prSet presAssocID="{398D651E-D538-4272-88EF-C64B803BA53D}" presName="hierRoot1" presStyleCnt="0">
        <dgm:presLayoutVars>
          <dgm:hierBranch val="init"/>
        </dgm:presLayoutVars>
      </dgm:prSet>
      <dgm:spPr/>
    </dgm:pt>
    <dgm:pt modelId="{9AC8FBDD-C34A-4570-97E4-2793F70B5A11}" type="pres">
      <dgm:prSet presAssocID="{398D651E-D538-4272-88EF-C64B803BA53D}" presName="rootComposite1" presStyleCnt="0"/>
      <dgm:spPr/>
    </dgm:pt>
    <dgm:pt modelId="{DC0CFB7D-D997-4255-B1CD-A7D5D3938FF1}" type="pres">
      <dgm:prSet presAssocID="{398D651E-D538-4272-88EF-C64B803BA53D}" presName="rootText1" presStyleLbl="node0" presStyleIdx="0" presStyleCnt="1" custScaleX="196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DB4FA-8162-4BE0-9339-4F1FD318146A}" type="pres">
      <dgm:prSet presAssocID="{398D651E-D538-4272-88EF-C64B803BA53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7B626A3-F5C8-4720-AF71-EFA83AED2D5D}" type="pres">
      <dgm:prSet presAssocID="{398D651E-D538-4272-88EF-C64B803BA53D}" presName="hierChild2" presStyleCnt="0"/>
      <dgm:spPr/>
    </dgm:pt>
    <dgm:pt modelId="{59F148ED-1EEF-4DFE-B681-D0C09B3B90E7}" type="pres">
      <dgm:prSet presAssocID="{DA7D6BCE-F014-406E-AF84-19C89795EB25}" presName="Name37" presStyleLbl="parChTrans1D2" presStyleIdx="0" presStyleCnt="1"/>
      <dgm:spPr/>
      <dgm:t>
        <a:bodyPr/>
        <a:lstStyle/>
        <a:p>
          <a:endParaRPr lang="ru-RU"/>
        </a:p>
      </dgm:t>
    </dgm:pt>
    <dgm:pt modelId="{4C4A74EC-020E-4A5C-A84F-740D1F5DDF49}" type="pres">
      <dgm:prSet presAssocID="{9E20131F-71F1-4AF2-AF68-DC4805C29750}" presName="hierRoot2" presStyleCnt="0">
        <dgm:presLayoutVars>
          <dgm:hierBranch val="init"/>
        </dgm:presLayoutVars>
      </dgm:prSet>
      <dgm:spPr/>
    </dgm:pt>
    <dgm:pt modelId="{D433FC39-1061-456F-9917-C82F2EE846B1}" type="pres">
      <dgm:prSet presAssocID="{9E20131F-71F1-4AF2-AF68-DC4805C29750}" presName="rootComposite" presStyleCnt="0"/>
      <dgm:spPr/>
    </dgm:pt>
    <dgm:pt modelId="{530DC589-0AB3-4CB1-9A94-B4FECDE3B66F}" type="pres">
      <dgm:prSet presAssocID="{9E20131F-71F1-4AF2-AF68-DC4805C29750}" presName="rootText" presStyleLbl="node2" presStyleIdx="0" presStyleCnt="1" custScaleX="196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81A52-2048-49DB-8628-53A147879F0C}" type="pres">
      <dgm:prSet presAssocID="{9E20131F-71F1-4AF2-AF68-DC4805C29750}" presName="rootConnector" presStyleLbl="node2" presStyleIdx="0" presStyleCnt="1"/>
      <dgm:spPr/>
      <dgm:t>
        <a:bodyPr/>
        <a:lstStyle/>
        <a:p>
          <a:endParaRPr lang="ru-RU"/>
        </a:p>
      </dgm:t>
    </dgm:pt>
    <dgm:pt modelId="{74DBA8D6-D0CA-47CE-85D3-65C3124F7DC8}" type="pres">
      <dgm:prSet presAssocID="{9E20131F-71F1-4AF2-AF68-DC4805C29750}" presName="hierChild4" presStyleCnt="0"/>
      <dgm:spPr/>
    </dgm:pt>
    <dgm:pt modelId="{E8F2332B-35D7-48AB-A5D9-469B5841C2EF}" type="pres">
      <dgm:prSet presAssocID="{909DF555-FAE1-41B8-916A-FBAB6289748D}" presName="Name37" presStyleLbl="parChTrans1D3" presStyleIdx="0" presStyleCnt="1"/>
      <dgm:spPr/>
      <dgm:t>
        <a:bodyPr/>
        <a:lstStyle/>
        <a:p>
          <a:endParaRPr lang="ru-RU"/>
        </a:p>
      </dgm:t>
    </dgm:pt>
    <dgm:pt modelId="{4CE2C469-B688-49B5-A645-982D9D3AA054}" type="pres">
      <dgm:prSet presAssocID="{F0308610-015E-40F8-92AA-A3DB8298D43A}" presName="hierRoot2" presStyleCnt="0">
        <dgm:presLayoutVars>
          <dgm:hierBranch val="init"/>
        </dgm:presLayoutVars>
      </dgm:prSet>
      <dgm:spPr/>
    </dgm:pt>
    <dgm:pt modelId="{B88AAEB0-967D-4C2F-8CA7-B79B86BA143F}" type="pres">
      <dgm:prSet presAssocID="{F0308610-015E-40F8-92AA-A3DB8298D43A}" presName="rootComposite" presStyleCnt="0"/>
      <dgm:spPr/>
    </dgm:pt>
    <dgm:pt modelId="{0A652AF8-6834-4F3C-8689-AECFA4FFBAC1}" type="pres">
      <dgm:prSet presAssocID="{F0308610-015E-40F8-92AA-A3DB8298D43A}" presName="rootText" presStyleLbl="node3" presStyleIdx="0" presStyleCnt="1" custScaleX="196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63E261-5974-46A9-8C2E-9DF56D6D1931}" type="pres">
      <dgm:prSet presAssocID="{F0308610-015E-40F8-92AA-A3DB8298D43A}" presName="rootConnector" presStyleLbl="node3" presStyleIdx="0" presStyleCnt="1"/>
      <dgm:spPr/>
      <dgm:t>
        <a:bodyPr/>
        <a:lstStyle/>
        <a:p>
          <a:endParaRPr lang="ru-RU"/>
        </a:p>
      </dgm:t>
    </dgm:pt>
    <dgm:pt modelId="{9B35A8CD-A789-4589-80E2-FB14139270E2}" type="pres">
      <dgm:prSet presAssocID="{F0308610-015E-40F8-92AA-A3DB8298D43A}" presName="hierChild4" presStyleCnt="0"/>
      <dgm:spPr/>
    </dgm:pt>
    <dgm:pt modelId="{A466BCAF-2C91-400E-B435-9AA595CE1BA2}" type="pres">
      <dgm:prSet presAssocID="{2EF653AD-A50A-4579-B6E7-662D20583869}" presName="Name37" presStyleLbl="parChTrans1D4" presStyleIdx="0" presStyleCnt="11"/>
      <dgm:spPr/>
      <dgm:t>
        <a:bodyPr/>
        <a:lstStyle/>
        <a:p>
          <a:endParaRPr lang="ru-RU"/>
        </a:p>
      </dgm:t>
    </dgm:pt>
    <dgm:pt modelId="{D3651255-3BB8-4FC1-B2AD-AE7D18366F26}" type="pres">
      <dgm:prSet presAssocID="{A740AC87-A369-4105-ABE5-DFDE7FC5DC36}" presName="hierRoot2" presStyleCnt="0">
        <dgm:presLayoutVars>
          <dgm:hierBranch val="init"/>
        </dgm:presLayoutVars>
      </dgm:prSet>
      <dgm:spPr/>
    </dgm:pt>
    <dgm:pt modelId="{25C585C1-9F06-43D8-ADDC-D3A2991DAF5E}" type="pres">
      <dgm:prSet presAssocID="{A740AC87-A369-4105-ABE5-DFDE7FC5DC36}" presName="rootComposite" presStyleCnt="0"/>
      <dgm:spPr/>
    </dgm:pt>
    <dgm:pt modelId="{213D6941-632D-4B41-AA7A-80543A4CCA8C}" type="pres">
      <dgm:prSet presAssocID="{A740AC87-A369-4105-ABE5-DFDE7FC5DC36}" presName="rootText" presStyleLbl="node4" presStyleIdx="0" presStyleCnt="11" custScaleX="196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9907E7-19CA-4CCB-9157-892CD3A27A22}" type="pres">
      <dgm:prSet presAssocID="{A740AC87-A369-4105-ABE5-DFDE7FC5DC36}" presName="rootConnector" presStyleLbl="node4" presStyleIdx="0" presStyleCnt="11"/>
      <dgm:spPr/>
      <dgm:t>
        <a:bodyPr/>
        <a:lstStyle/>
        <a:p>
          <a:endParaRPr lang="ru-RU"/>
        </a:p>
      </dgm:t>
    </dgm:pt>
    <dgm:pt modelId="{E132D0A5-87FD-4B50-BC6E-9E192E0156D0}" type="pres">
      <dgm:prSet presAssocID="{A740AC87-A369-4105-ABE5-DFDE7FC5DC36}" presName="hierChild4" presStyleCnt="0"/>
      <dgm:spPr/>
    </dgm:pt>
    <dgm:pt modelId="{7488BEFE-8FAE-4DF6-80AD-AE1F6A6400A5}" type="pres">
      <dgm:prSet presAssocID="{C9CCF467-C139-4DA1-887A-1BDA825C661C}" presName="Name37" presStyleLbl="parChTrans1D4" presStyleIdx="1" presStyleCnt="11"/>
      <dgm:spPr/>
      <dgm:t>
        <a:bodyPr/>
        <a:lstStyle/>
        <a:p>
          <a:endParaRPr lang="ru-RU"/>
        </a:p>
      </dgm:t>
    </dgm:pt>
    <dgm:pt modelId="{ED0D1EC8-8AB3-45BD-BF63-D63E8D00E142}" type="pres">
      <dgm:prSet presAssocID="{34BDE7E9-259A-49A6-9747-04CCA97800D4}" presName="hierRoot2" presStyleCnt="0">
        <dgm:presLayoutVars>
          <dgm:hierBranch val="init"/>
        </dgm:presLayoutVars>
      </dgm:prSet>
      <dgm:spPr/>
    </dgm:pt>
    <dgm:pt modelId="{863BAD14-9056-45D6-B08D-BBD2AFE89297}" type="pres">
      <dgm:prSet presAssocID="{34BDE7E9-259A-49A6-9747-04CCA97800D4}" presName="rootComposite" presStyleCnt="0"/>
      <dgm:spPr/>
    </dgm:pt>
    <dgm:pt modelId="{B72E16FF-39B6-4A76-94FC-7BDA57A4A8AA}" type="pres">
      <dgm:prSet presAssocID="{34BDE7E9-259A-49A6-9747-04CCA97800D4}" presName="rootText" presStyleLbl="node4" presStyleIdx="1" presStyleCnt="11" custScaleX="196231" custLinFactNeighborX="-21240" custLinFactNeighborY="85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BB1A5A-32EF-4971-A1CE-A4028AFF532C}" type="pres">
      <dgm:prSet presAssocID="{34BDE7E9-259A-49A6-9747-04CCA97800D4}" presName="rootConnector" presStyleLbl="node4" presStyleIdx="1" presStyleCnt="11"/>
      <dgm:spPr/>
      <dgm:t>
        <a:bodyPr/>
        <a:lstStyle/>
        <a:p>
          <a:endParaRPr lang="ru-RU"/>
        </a:p>
      </dgm:t>
    </dgm:pt>
    <dgm:pt modelId="{B9B39B2F-651F-4CE1-9185-503AF6B9D02F}" type="pres">
      <dgm:prSet presAssocID="{34BDE7E9-259A-49A6-9747-04CCA97800D4}" presName="hierChild4" presStyleCnt="0"/>
      <dgm:spPr/>
    </dgm:pt>
    <dgm:pt modelId="{F9C9374B-326B-4CFB-BFF7-B6A931B567AF}" type="pres">
      <dgm:prSet presAssocID="{34BDE7E9-259A-49A6-9747-04CCA97800D4}" presName="hierChild5" presStyleCnt="0"/>
      <dgm:spPr/>
    </dgm:pt>
    <dgm:pt modelId="{176A042A-0C46-4610-8EBB-FB5358C0C11D}" type="pres">
      <dgm:prSet presAssocID="{354A2822-65A2-4AE2-B6EE-337BA9134CD4}" presName="Name37" presStyleLbl="parChTrans1D4" presStyleIdx="2" presStyleCnt="11"/>
      <dgm:spPr/>
      <dgm:t>
        <a:bodyPr/>
        <a:lstStyle/>
        <a:p>
          <a:endParaRPr lang="ru-RU"/>
        </a:p>
      </dgm:t>
    </dgm:pt>
    <dgm:pt modelId="{61DA7622-B59C-4F0E-9FCE-FE20EB0357CD}" type="pres">
      <dgm:prSet presAssocID="{7A66BD6B-35EF-423A-BF48-E218085721E5}" presName="hierRoot2" presStyleCnt="0">
        <dgm:presLayoutVars>
          <dgm:hierBranch val="init"/>
        </dgm:presLayoutVars>
      </dgm:prSet>
      <dgm:spPr/>
    </dgm:pt>
    <dgm:pt modelId="{99618238-F34E-4FD0-87D3-C33035F5200F}" type="pres">
      <dgm:prSet presAssocID="{7A66BD6B-35EF-423A-BF48-E218085721E5}" presName="rootComposite" presStyleCnt="0"/>
      <dgm:spPr/>
    </dgm:pt>
    <dgm:pt modelId="{F9937819-A342-497D-A573-4DD68CBC9D57}" type="pres">
      <dgm:prSet presAssocID="{7A66BD6B-35EF-423A-BF48-E218085721E5}" presName="rootText" presStyleLbl="node4" presStyleIdx="2" presStyleCnt="11" custScaleX="196231" custLinFactNeighborX="-19863" custLinFactNeighborY="49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30015-D869-4A6B-9702-27DDB33875EC}" type="pres">
      <dgm:prSet presAssocID="{7A66BD6B-35EF-423A-BF48-E218085721E5}" presName="rootConnector" presStyleLbl="node4" presStyleIdx="2" presStyleCnt="11"/>
      <dgm:spPr/>
      <dgm:t>
        <a:bodyPr/>
        <a:lstStyle/>
        <a:p>
          <a:endParaRPr lang="ru-RU"/>
        </a:p>
      </dgm:t>
    </dgm:pt>
    <dgm:pt modelId="{BFC67C8D-EC6C-4EE6-9ECB-A43333833FB9}" type="pres">
      <dgm:prSet presAssocID="{7A66BD6B-35EF-423A-BF48-E218085721E5}" presName="hierChild4" presStyleCnt="0"/>
      <dgm:spPr/>
    </dgm:pt>
    <dgm:pt modelId="{9E9A0C3A-E174-4B40-BA4E-2AE8A6B08848}" type="pres">
      <dgm:prSet presAssocID="{7A66BD6B-35EF-423A-BF48-E218085721E5}" presName="hierChild5" presStyleCnt="0"/>
      <dgm:spPr/>
    </dgm:pt>
    <dgm:pt modelId="{ACF40472-1A31-4740-927B-4542D0F86F36}" type="pres">
      <dgm:prSet presAssocID="{A740AC87-A369-4105-ABE5-DFDE7FC5DC36}" presName="hierChild5" presStyleCnt="0"/>
      <dgm:spPr/>
    </dgm:pt>
    <dgm:pt modelId="{A940EF05-BC77-4B75-85DF-2910F9B07B5E}" type="pres">
      <dgm:prSet presAssocID="{95C3AC53-BF65-4EDA-B3F6-C1BE43F82309}" presName="Name37" presStyleLbl="parChTrans1D4" presStyleIdx="3" presStyleCnt="11"/>
      <dgm:spPr/>
      <dgm:t>
        <a:bodyPr/>
        <a:lstStyle/>
        <a:p>
          <a:endParaRPr lang="ru-RU"/>
        </a:p>
      </dgm:t>
    </dgm:pt>
    <dgm:pt modelId="{8A2AD2E7-658E-4222-8CC3-C9DEB6D49462}" type="pres">
      <dgm:prSet presAssocID="{FBCFA376-858F-4642-AD58-2201AA086271}" presName="hierRoot2" presStyleCnt="0">
        <dgm:presLayoutVars>
          <dgm:hierBranch val="init"/>
        </dgm:presLayoutVars>
      </dgm:prSet>
      <dgm:spPr/>
    </dgm:pt>
    <dgm:pt modelId="{61E4889A-50BB-4E0A-B2BC-5AC2CFE97B91}" type="pres">
      <dgm:prSet presAssocID="{FBCFA376-858F-4642-AD58-2201AA086271}" presName="rootComposite" presStyleCnt="0"/>
      <dgm:spPr/>
    </dgm:pt>
    <dgm:pt modelId="{6C638895-E2AC-4D38-A3A4-CDAEBEB8EE9A}" type="pres">
      <dgm:prSet presAssocID="{FBCFA376-858F-4642-AD58-2201AA086271}" presName="rootText" presStyleLbl="node4" presStyleIdx="3" presStyleCnt="11" custScaleX="196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974F5-8D3A-4DCD-8D3B-9A4B5AC06D1F}" type="pres">
      <dgm:prSet presAssocID="{FBCFA376-858F-4642-AD58-2201AA086271}" presName="rootConnector" presStyleLbl="node4" presStyleIdx="3" presStyleCnt="11"/>
      <dgm:spPr/>
      <dgm:t>
        <a:bodyPr/>
        <a:lstStyle/>
        <a:p>
          <a:endParaRPr lang="ru-RU"/>
        </a:p>
      </dgm:t>
    </dgm:pt>
    <dgm:pt modelId="{825FD050-D38F-43F6-9266-3EE0956DACFF}" type="pres">
      <dgm:prSet presAssocID="{FBCFA376-858F-4642-AD58-2201AA086271}" presName="hierChild4" presStyleCnt="0"/>
      <dgm:spPr/>
    </dgm:pt>
    <dgm:pt modelId="{7A761831-56F2-48F9-9CD8-92F096DBE794}" type="pres">
      <dgm:prSet presAssocID="{86479E22-3ED5-4DD6-BEA1-940832F7F7EF}" presName="Name37" presStyleLbl="parChTrans1D4" presStyleIdx="4" presStyleCnt="11"/>
      <dgm:spPr/>
      <dgm:t>
        <a:bodyPr/>
        <a:lstStyle/>
        <a:p>
          <a:endParaRPr lang="ru-RU"/>
        </a:p>
      </dgm:t>
    </dgm:pt>
    <dgm:pt modelId="{3DD44B35-F3BD-48BB-A686-9FDE64AC08D9}" type="pres">
      <dgm:prSet presAssocID="{3A86327B-69D9-42F0-80CF-5A806511F7B5}" presName="hierRoot2" presStyleCnt="0">
        <dgm:presLayoutVars>
          <dgm:hierBranch val="init"/>
        </dgm:presLayoutVars>
      </dgm:prSet>
      <dgm:spPr/>
    </dgm:pt>
    <dgm:pt modelId="{A076D968-16F0-47B4-9AB0-07C9442D2E2F}" type="pres">
      <dgm:prSet presAssocID="{3A86327B-69D9-42F0-80CF-5A806511F7B5}" presName="rootComposite" presStyleCnt="0"/>
      <dgm:spPr/>
    </dgm:pt>
    <dgm:pt modelId="{780CB706-7C04-4E02-B6DE-F51AA3E849E9}" type="pres">
      <dgm:prSet presAssocID="{3A86327B-69D9-42F0-80CF-5A806511F7B5}" presName="rootText" presStyleLbl="node4" presStyleIdx="4" presStyleCnt="11" custScaleX="196231" custLinFactNeighborX="-23070" custLinFactNeighborY="-16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70C9E-121D-4081-B05F-F18CC78DE4AA}" type="pres">
      <dgm:prSet presAssocID="{3A86327B-69D9-42F0-80CF-5A806511F7B5}" presName="rootConnector" presStyleLbl="node4" presStyleIdx="4" presStyleCnt="11"/>
      <dgm:spPr/>
      <dgm:t>
        <a:bodyPr/>
        <a:lstStyle/>
        <a:p>
          <a:endParaRPr lang="ru-RU"/>
        </a:p>
      </dgm:t>
    </dgm:pt>
    <dgm:pt modelId="{27A94A21-062B-4513-8A0E-FBC904B70DAA}" type="pres">
      <dgm:prSet presAssocID="{3A86327B-69D9-42F0-80CF-5A806511F7B5}" presName="hierChild4" presStyleCnt="0"/>
      <dgm:spPr/>
    </dgm:pt>
    <dgm:pt modelId="{E5C1AE8C-8862-4FEF-BB42-A7091F4BAE4C}" type="pres">
      <dgm:prSet presAssocID="{3A86327B-69D9-42F0-80CF-5A806511F7B5}" presName="hierChild5" presStyleCnt="0"/>
      <dgm:spPr/>
    </dgm:pt>
    <dgm:pt modelId="{8992DD1F-A996-434F-81BC-9573B16D6C34}" type="pres">
      <dgm:prSet presAssocID="{A9BB93BD-EE50-41BB-A324-8A5462E27677}" presName="Name37" presStyleLbl="parChTrans1D4" presStyleIdx="5" presStyleCnt="11"/>
      <dgm:spPr/>
      <dgm:t>
        <a:bodyPr/>
        <a:lstStyle/>
        <a:p>
          <a:endParaRPr lang="ru-RU"/>
        </a:p>
      </dgm:t>
    </dgm:pt>
    <dgm:pt modelId="{0D9CD8A7-B424-4290-BA60-5AE8D0726010}" type="pres">
      <dgm:prSet presAssocID="{181B6C4F-9184-4F26-8E06-8781868C48F3}" presName="hierRoot2" presStyleCnt="0">
        <dgm:presLayoutVars>
          <dgm:hierBranch val="init"/>
        </dgm:presLayoutVars>
      </dgm:prSet>
      <dgm:spPr/>
    </dgm:pt>
    <dgm:pt modelId="{809739E2-6E62-497D-86DE-5F15497B9908}" type="pres">
      <dgm:prSet presAssocID="{181B6C4F-9184-4F26-8E06-8781868C48F3}" presName="rootComposite" presStyleCnt="0"/>
      <dgm:spPr/>
    </dgm:pt>
    <dgm:pt modelId="{18BCCFC7-8B91-4E10-996A-D1E89463DCB0}" type="pres">
      <dgm:prSet presAssocID="{181B6C4F-9184-4F26-8E06-8781868C48F3}" presName="rootText" presStyleLbl="node4" presStyleIdx="5" presStyleCnt="11" custScaleX="196231" custLinFactNeighborX="-23069" custLinFactNeighborY="-52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290A67-E73D-43E1-85C9-F18A7F305E1E}" type="pres">
      <dgm:prSet presAssocID="{181B6C4F-9184-4F26-8E06-8781868C48F3}" presName="rootConnector" presStyleLbl="node4" presStyleIdx="5" presStyleCnt="11"/>
      <dgm:spPr/>
      <dgm:t>
        <a:bodyPr/>
        <a:lstStyle/>
        <a:p>
          <a:endParaRPr lang="ru-RU"/>
        </a:p>
      </dgm:t>
    </dgm:pt>
    <dgm:pt modelId="{87FB35F4-73F5-4C20-B1BF-39C341B7A6BE}" type="pres">
      <dgm:prSet presAssocID="{181B6C4F-9184-4F26-8E06-8781868C48F3}" presName="hierChild4" presStyleCnt="0"/>
      <dgm:spPr/>
    </dgm:pt>
    <dgm:pt modelId="{655FA518-36C9-43AC-9BAA-C3301001D6A9}" type="pres">
      <dgm:prSet presAssocID="{181B6C4F-9184-4F26-8E06-8781868C48F3}" presName="hierChild5" presStyleCnt="0"/>
      <dgm:spPr/>
    </dgm:pt>
    <dgm:pt modelId="{8FA98D14-C6DD-43E6-8CA1-836F2F9484EE}" type="pres">
      <dgm:prSet presAssocID="{90B7A311-1603-4CD5-B533-72E77F7AD7A4}" presName="Name37" presStyleLbl="parChTrans1D4" presStyleIdx="6" presStyleCnt="11"/>
      <dgm:spPr/>
      <dgm:t>
        <a:bodyPr/>
        <a:lstStyle/>
        <a:p>
          <a:endParaRPr lang="ru-RU"/>
        </a:p>
      </dgm:t>
    </dgm:pt>
    <dgm:pt modelId="{174E24D5-F8F6-433F-A846-4C0E5DD025F4}" type="pres">
      <dgm:prSet presAssocID="{4197F501-73D4-402A-9513-D10CF3B63EE3}" presName="hierRoot2" presStyleCnt="0">
        <dgm:presLayoutVars>
          <dgm:hierBranch val="init"/>
        </dgm:presLayoutVars>
      </dgm:prSet>
      <dgm:spPr/>
    </dgm:pt>
    <dgm:pt modelId="{F96951AB-5EDB-4ECF-A378-D71E1D640AD6}" type="pres">
      <dgm:prSet presAssocID="{4197F501-73D4-402A-9513-D10CF3B63EE3}" presName="rootComposite" presStyleCnt="0"/>
      <dgm:spPr/>
    </dgm:pt>
    <dgm:pt modelId="{83B9F83B-5C40-4889-A446-14F5442A75AD}" type="pres">
      <dgm:prSet presAssocID="{4197F501-73D4-402A-9513-D10CF3B63EE3}" presName="rootText" presStyleLbl="node4" presStyleIdx="6" presStyleCnt="11" custScaleX="196231" custLinFactNeighborX="-22151" custLinFactNeighborY="-83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7DA906-3A67-4678-9609-A533C6EDF8C2}" type="pres">
      <dgm:prSet presAssocID="{4197F501-73D4-402A-9513-D10CF3B63EE3}" presName="rootConnector" presStyleLbl="node4" presStyleIdx="6" presStyleCnt="11"/>
      <dgm:spPr/>
      <dgm:t>
        <a:bodyPr/>
        <a:lstStyle/>
        <a:p>
          <a:endParaRPr lang="ru-RU"/>
        </a:p>
      </dgm:t>
    </dgm:pt>
    <dgm:pt modelId="{47E93D31-46DC-4BED-A88C-7FAFBD784657}" type="pres">
      <dgm:prSet presAssocID="{4197F501-73D4-402A-9513-D10CF3B63EE3}" presName="hierChild4" presStyleCnt="0"/>
      <dgm:spPr/>
    </dgm:pt>
    <dgm:pt modelId="{54C68191-78CB-4615-8291-85033FE3A4B1}" type="pres">
      <dgm:prSet presAssocID="{4197F501-73D4-402A-9513-D10CF3B63EE3}" presName="hierChild5" presStyleCnt="0"/>
      <dgm:spPr/>
    </dgm:pt>
    <dgm:pt modelId="{5E5E5F3C-B4A0-4D18-9B1A-0DB48C463476}" type="pres">
      <dgm:prSet presAssocID="{FBCFA376-858F-4642-AD58-2201AA086271}" presName="hierChild5" presStyleCnt="0"/>
      <dgm:spPr/>
    </dgm:pt>
    <dgm:pt modelId="{BE36C0A2-E946-429F-BBF2-406274412A34}" type="pres">
      <dgm:prSet presAssocID="{23576E35-00BA-4ADB-A3B3-A8907CD63834}" presName="Name37" presStyleLbl="parChTrans1D4" presStyleIdx="7" presStyleCnt="11"/>
      <dgm:spPr/>
      <dgm:t>
        <a:bodyPr/>
        <a:lstStyle/>
        <a:p>
          <a:endParaRPr lang="ru-RU"/>
        </a:p>
      </dgm:t>
    </dgm:pt>
    <dgm:pt modelId="{50DC5532-856B-43D1-9481-5BCCB19E50DE}" type="pres">
      <dgm:prSet presAssocID="{07A20091-536F-46E4-B12E-0B0753C0C5E9}" presName="hierRoot2" presStyleCnt="0">
        <dgm:presLayoutVars>
          <dgm:hierBranch val="init"/>
        </dgm:presLayoutVars>
      </dgm:prSet>
      <dgm:spPr/>
    </dgm:pt>
    <dgm:pt modelId="{2DFD9692-E2DD-47BA-B5CC-D42BD6A4AF81}" type="pres">
      <dgm:prSet presAssocID="{07A20091-536F-46E4-B12E-0B0753C0C5E9}" presName="rootComposite" presStyleCnt="0"/>
      <dgm:spPr/>
    </dgm:pt>
    <dgm:pt modelId="{CFD7E1D9-27CF-4A51-8C0E-1F9619488532}" type="pres">
      <dgm:prSet presAssocID="{07A20091-536F-46E4-B12E-0B0753C0C5E9}" presName="rootText" presStyleLbl="node4" presStyleIdx="7" presStyleCnt="11" custScaleX="196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57A7B-C52D-4950-81D5-C2D9BE04B7E8}" type="pres">
      <dgm:prSet presAssocID="{07A20091-536F-46E4-B12E-0B0753C0C5E9}" presName="rootConnector" presStyleLbl="node4" presStyleIdx="7" presStyleCnt="11"/>
      <dgm:spPr/>
      <dgm:t>
        <a:bodyPr/>
        <a:lstStyle/>
        <a:p>
          <a:endParaRPr lang="ru-RU"/>
        </a:p>
      </dgm:t>
    </dgm:pt>
    <dgm:pt modelId="{4671B249-66A6-4A37-8285-D81F8BA8B5A9}" type="pres">
      <dgm:prSet presAssocID="{07A20091-536F-46E4-B12E-0B0753C0C5E9}" presName="hierChild4" presStyleCnt="0"/>
      <dgm:spPr/>
    </dgm:pt>
    <dgm:pt modelId="{CE68124C-09BF-4109-90B2-B635189E34FB}" type="pres">
      <dgm:prSet presAssocID="{04A4415D-7E1D-4471-BA7E-96B21807A0F4}" presName="Name37" presStyleLbl="parChTrans1D4" presStyleIdx="8" presStyleCnt="11"/>
      <dgm:spPr/>
      <dgm:t>
        <a:bodyPr/>
        <a:lstStyle/>
        <a:p>
          <a:endParaRPr lang="ru-RU"/>
        </a:p>
      </dgm:t>
    </dgm:pt>
    <dgm:pt modelId="{B44F06A8-501C-4738-842F-6C80B4C802F2}" type="pres">
      <dgm:prSet presAssocID="{2BC2D45A-7391-41BF-A8A5-F6FF99EA2C8D}" presName="hierRoot2" presStyleCnt="0">
        <dgm:presLayoutVars>
          <dgm:hierBranch val="init"/>
        </dgm:presLayoutVars>
      </dgm:prSet>
      <dgm:spPr/>
    </dgm:pt>
    <dgm:pt modelId="{41C60DE5-5F8A-49E1-990D-5E94F12D7467}" type="pres">
      <dgm:prSet presAssocID="{2BC2D45A-7391-41BF-A8A5-F6FF99EA2C8D}" presName="rootComposite" presStyleCnt="0"/>
      <dgm:spPr/>
    </dgm:pt>
    <dgm:pt modelId="{B4EAC3FF-7252-46A0-85B3-2D39CC37E0AC}" type="pres">
      <dgm:prSet presAssocID="{2BC2D45A-7391-41BF-A8A5-F6FF99EA2C8D}" presName="rootText" presStyleLbl="node4" presStyleIdx="8" presStyleCnt="11" custScaleX="196231" custLinFactNeighborX="-19525" custLinFactNeighborY="-16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DCFF0-DF11-480E-859A-70C09EA17B75}" type="pres">
      <dgm:prSet presAssocID="{2BC2D45A-7391-41BF-A8A5-F6FF99EA2C8D}" presName="rootConnector" presStyleLbl="node4" presStyleIdx="8" presStyleCnt="11"/>
      <dgm:spPr/>
      <dgm:t>
        <a:bodyPr/>
        <a:lstStyle/>
        <a:p>
          <a:endParaRPr lang="ru-RU"/>
        </a:p>
      </dgm:t>
    </dgm:pt>
    <dgm:pt modelId="{9A7DFBE2-EAF4-4A9F-8126-A07A9513EF01}" type="pres">
      <dgm:prSet presAssocID="{2BC2D45A-7391-41BF-A8A5-F6FF99EA2C8D}" presName="hierChild4" presStyleCnt="0"/>
      <dgm:spPr/>
    </dgm:pt>
    <dgm:pt modelId="{D7523E0D-AB15-479F-894D-F4209065C2F1}" type="pres">
      <dgm:prSet presAssocID="{2BC2D45A-7391-41BF-A8A5-F6FF99EA2C8D}" presName="hierChild5" presStyleCnt="0"/>
      <dgm:spPr/>
    </dgm:pt>
    <dgm:pt modelId="{765350E2-E3CF-4803-B003-28ECE274CA84}" type="pres">
      <dgm:prSet presAssocID="{EDC872CF-D3EF-4600-984C-B5717B439564}" presName="Name37" presStyleLbl="parChTrans1D4" presStyleIdx="9" presStyleCnt="11"/>
      <dgm:spPr/>
      <dgm:t>
        <a:bodyPr/>
        <a:lstStyle/>
        <a:p>
          <a:endParaRPr lang="ru-RU"/>
        </a:p>
      </dgm:t>
    </dgm:pt>
    <dgm:pt modelId="{19E0681B-337D-408B-BA47-93F38A60BF90}" type="pres">
      <dgm:prSet presAssocID="{21531501-3825-4DBA-AB17-B4267FEACD98}" presName="hierRoot2" presStyleCnt="0">
        <dgm:presLayoutVars>
          <dgm:hierBranch val="init"/>
        </dgm:presLayoutVars>
      </dgm:prSet>
      <dgm:spPr/>
    </dgm:pt>
    <dgm:pt modelId="{BD02226E-3F25-409C-B176-8BDAD7A142DE}" type="pres">
      <dgm:prSet presAssocID="{21531501-3825-4DBA-AB17-B4267FEACD98}" presName="rootComposite" presStyleCnt="0"/>
      <dgm:spPr/>
    </dgm:pt>
    <dgm:pt modelId="{CD10F605-12AC-413A-AD74-CECDA2A099AF}" type="pres">
      <dgm:prSet presAssocID="{21531501-3825-4DBA-AB17-B4267FEACD98}" presName="rootText" presStyleLbl="node4" presStyleIdx="9" presStyleCnt="11" custScaleX="196231" custLinFactNeighborX="-20747" custLinFactNeighborY="-52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9F0286-98EE-4DA5-9DCF-247C9ED9D42F}" type="pres">
      <dgm:prSet presAssocID="{21531501-3825-4DBA-AB17-B4267FEACD98}" presName="rootConnector" presStyleLbl="node4" presStyleIdx="9" presStyleCnt="11"/>
      <dgm:spPr/>
      <dgm:t>
        <a:bodyPr/>
        <a:lstStyle/>
        <a:p>
          <a:endParaRPr lang="ru-RU"/>
        </a:p>
      </dgm:t>
    </dgm:pt>
    <dgm:pt modelId="{891047CC-22C4-4C86-A814-2BE1073C6322}" type="pres">
      <dgm:prSet presAssocID="{21531501-3825-4DBA-AB17-B4267FEACD98}" presName="hierChild4" presStyleCnt="0"/>
      <dgm:spPr/>
    </dgm:pt>
    <dgm:pt modelId="{E495A0DB-99D5-46BF-89F2-164FA69D83FA}" type="pres">
      <dgm:prSet presAssocID="{21531501-3825-4DBA-AB17-B4267FEACD98}" presName="hierChild5" presStyleCnt="0"/>
      <dgm:spPr/>
    </dgm:pt>
    <dgm:pt modelId="{057BC7FB-64E9-42AD-9557-460CDEC47E3D}" type="pres">
      <dgm:prSet presAssocID="{B60270AF-0071-4767-B163-632F5CE33B11}" presName="Name37" presStyleLbl="parChTrans1D4" presStyleIdx="10" presStyleCnt="11"/>
      <dgm:spPr/>
      <dgm:t>
        <a:bodyPr/>
        <a:lstStyle/>
        <a:p>
          <a:endParaRPr lang="ru-RU"/>
        </a:p>
      </dgm:t>
    </dgm:pt>
    <dgm:pt modelId="{A62A1DD8-EED8-42A0-BA3F-0D77200166A8}" type="pres">
      <dgm:prSet presAssocID="{C7E4BEC6-4AD6-4E17-A1B7-F1BBD3599E04}" presName="hierRoot2" presStyleCnt="0">
        <dgm:presLayoutVars>
          <dgm:hierBranch val="init"/>
        </dgm:presLayoutVars>
      </dgm:prSet>
      <dgm:spPr/>
    </dgm:pt>
    <dgm:pt modelId="{EFF5A214-DE98-467A-8847-B7BA0E47774F}" type="pres">
      <dgm:prSet presAssocID="{C7E4BEC6-4AD6-4E17-A1B7-F1BBD3599E04}" presName="rootComposite" presStyleCnt="0"/>
      <dgm:spPr/>
    </dgm:pt>
    <dgm:pt modelId="{40B6C19D-CEB8-4683-8560-D1C572112FDE}" type="pres">
      <dgm:prSet presAssocID="{C7E4BEC6-4AD6-4E17-A1B7-F1BBD3599E04}" presName="rootText" presStyleLbl="node4" presStyleIdx="10" presStyleCnt="11" custScaleX="196231" custLinFactNeighborX="-20750" custLinFactNeighborY="-89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9C951A-589A-4814-99B9-6139B673C158}" type="pres">
      <dgm:prSet presAssocID="{C7E4BEC6-4AD6-4E17-A1B7-F1BBD3599E04}" presName="rootConnector" presStyleLbl="node4" presStyleIdx="10" presStyleCnt="11"/>
      <dgm:spPr/>
      <dgm:t>
        <a:bodyPr/>
        <a:lstStyle/>
        <a:p>
          <a:endParaRPr lang="ru-RU"/>
        </a:p>
      </dgm:t>
    </dgm:pt>
    <dgm:pt modelId="{49780685-1F37-445E-9787-7A320CE26F35}" type="pres">
      <dgm:prSet presAssocID="{C7E4BEC6-4AD6-4E17-A1B7-F1BBD3599E04}" presName="hierChild4" presStyleCnt="0"/>
      <dgm:spPr/>
    </dgm:pt>
    <dgm:pt modelId="{D385C775-2B6F-41E3-8739-465A9395F3F6}" type="pres">
      <dgm:prSet presAssocID="{C7E4BEC6-4AD6-4E17-A1B7-F1BBD3599E04}" presName="hierChild5" presStyleCnt="0"/>
      <dgm:spPr/>
    </dgm:pt>
    <dgm:pt modelId="{9ADA408F-DE42-420C-BEF3-CD3C5240C5E4}" type="pres">
      <dgm:prSet presAssocID="{07A20091-536F-46E4-B12E-0B0753C0C5E9}" presName="hierChild5" presStyleCnt="0"/>
      <dgm:spPr/>
    </dgm:pt>
    <dgm:pt modelId="{0F5D9E26-2F77-443B-93EE-2587BE070FFB}" type="pres">
      <dgm:prSet presAssocID="{F0308610-015E-40F8-92AA-A3DB8298D43A}" presName="hierChild5" presStyleCnt="0"/>
      <dgm:spPr/>
    </dgm:pt>
    <dgm:pt modelId="{9FD209FE-2F88-4BA1-8DF2-35EFCC2ECC72}" type="pres">
      <dgm:prSet presAssocID="{9E20131F-71F1-4AF2-AF68-DC4805C29750}" presName="hierChild5" presStyleCnt="0"/>
      <dgm:spPr/>
    </dgm:pt>
    <dgm:pt modelId="{974DE724-CB68-4145-9AF4-45FD30D7D7CA}" type="pres">
      <dgm:prSet presAssocID="{398D651E-D538-4272-88EF-C64B803BA53D}" presName="hierChild3" presStyleCnt="0"/>
      <dgm:spPr/>
    </dgm:pt>
  </dgm:ptLst>
  <dgm:cxnLst>
    <dgm:cxn modelId="{474C28E9-EB66-4E50-BB35-E9D30419F902}" srcId="{07A20091-536F-46E4-B12E-0B0753C0C5E9}" destId="{2BC2D45A-7391-41BF-A8A5-F6FF99EA2C8D}" srcOrd="0" destOrd="0" parTransId="{04A4415D-7E1D-4471-BA7E-96B21807A0F4}" sibTransId="{26385C2B-CC03-408F-9C41-00ED5B762C50}"/>
    <dgm:cxn modelId="{BFFE8399-B73F-4902-B211-DAC5153974AF}" type="presOf" srcId="{C7E4BEC6-4AD6-4E17-A1B7-F1BBD3599E04}" destId="{3E9C951A-589A-4814-99B9-6139B673C158}" srcOrd="1" destOrd="0" presId="urn:microsoft.com/office/officeart/2005/8/layout/orgChart1"/>
    <dgm:cxn modelId="{F9D0BAF8-CF2E-4148-8465-B5C1C2B10B99}" type="presOf" srcId="{34BDE7E9-259A-49A6-9747-04CCA97800D4}" destId="{49BB1A5A-32EF-4971-A1CE-A4028AFF532C}" srcOrd="1" destOrd="0" presId="urn:microsoft.com/office/officeart/2005/8/layout/orgChart1"/>
    <dgm:cxn modelId="{7B59F6F3-844F-4AC6-A4E0-54E6631C9864}" type="presOf" srcId="{86479E22-3ED5-4DD6-BEA1-940832F7F7EF}" destId="{7A761831-56F2-48F9-9CD8-92F096DBE794}" srcOrd="0" destOrd="0" presId="urn:microsoft.com/office/officeart/2005/8/layout/orgChart1"/>
    <dgm:cxn modelId="{7595F937-623D-431E-A276-D7EC29B2E80E}" type="presOf" srcId="{354A2822-65A2-4AE2-B6EE-337BA9134CD4}" destId="{176A042A-0C46-4610-8EBB-FB5358C0C11D}" srcOrd="0" destOrd="0" presId="urn:microsoft.com/office/officeart/2005/8/layout/orgChart1"/>
    <dgm:cxn modelId="{AA1A2D91-71A6-4566-9DB0-663B337104CC}" type="presOf" srcId="{F0308610-015E-40F8-92AA-A3DB8298D43A}" destId="{0A652AF8-6834-4F3C-8689-AECFA4FFBAC1}" srcOrd="0" destOrd="0" presId="urn:microsoft.com/office/officeart/2005/8/layout/orgChart1"/>
    <dgm:cxn modelId="{1F93E189-64EF-4305-9AAA-255FFBEEAE53}" type="presOf" srcId="{7A66BD6B-35EF-423A-BF48-E218085721E5}" destId="{F9937819-A342-497D-A573-4DD68CBC9D57}" srcOrd="0" destOrd="0" presId="urn:microsoft.com/office/officeart/2005/8/layout/orgChart1"/>
    <dgm:cxn modelId="{BE903B5E-63E6-4165-AEC8-9A6D60A7FE60}" srcId="{70D3533F-06C2-4323-B5E6-D270EB97D81F}" destId="{398D651E-D538-4272-88EF-C64B803BA53D}" srcOrd="0" destOrd="0" parTransId="{30F34C84-F705-494A-AA4A-821407859A37}" sibTransId="{7DF33EDB-6419-4C6C-A78E-6AD4C0C24771}"/>
    <dgm:cxn modelId="{3CA2E0AD-05A4-4574-BFB9-12ED77DB4F23}" type="presOf" srcId="{A9BB93BD-EE50-41BB-A324-8A5462E27677}" destId="{8992DD1F-A996-434F-81BC-9573B16D6C34}" srcOrd="0" destOrd="0" presId="urn:microsoft.com/office/officeart/2005/8/layout/orgChart1"/>
    <dgm:cxn modelId="{FD2F322D-1F05-4DE5-B15C-3BA4CE181D79}" srcId="{A740AC87-A369-4105-ABE5-DFDE7FC5DC36}" destId="{7A66BD6B-35EF-423A-BF48-E218085721E5}" srcOrd="1" destOrd="0" parTransId="{354A2822-65A2-4AE2-B6EE-337BA9134CD4}" sibTransId="{B14BC58D-9DEC-4062-A461-8F85534A4D82}"/>
    <dgm:cxn modelId="{FD220062-0EE2-49E3-A0A7-B9CF00F726B4}" type="presOf" srcId="{EDC872CF-D3EF-4600-984C-B5717B439564}" destId="{765350E2-E3CF-4803-B003-28ECE274CA84}" srcOrd="0" destOrd="0" presId="urn:microsoft.com/office/officeart/2005/8/layout/orgChart1"/>
    <dgm:cxn modelId="{31C8D06F-F01B-43D6-9AB0-3DA65CB00C1D}" type="presOf" srcId="{34BDE7E9-259A-49A6-9747-04CCA97800D4}" destId="{B72E16FF-39B6-4A76-94FC-7BDA57A4A8AA}" srcOrd="0" destOrd="0" presId="urn:microsoft.com/office/officeart/2005/8/layout/orgChart1"/>
    <dgm:cxn modelId="{31FB2A2E-F8F7-4D60-8C32-2E29B4C993FC}" srcId="{F0308610-015E-40F8-92AA-A3DB8298D43A}" destId="{07A20091-536F-46E4-B12E-0B0753C0C5E9}" srcOrd="2" destOrd="0" parTransId="{23576E35-00BA-4ADB-A3B3-A8907CD63834}" sibTransId="{22C7753B-8806-4073-A5B9-0E54ADDC07E1}"/>
    <dgm:cxn modelId="{8EB675B6-3008-485D-97A8-53F0AC92AEE8}" type="presOf" srcId="{181B6C4F-9184-4F26-8E06-8781868C48F3}" destId="{30290A67-E73D-43E1-85C9-F18A7F305E1E}" srcOrd="1" destOrd="0" presId="urn:microsoft.com/office/officeart/2005/8/layout/orgChart1"/>
    <dgm:cxn modelId="{1A11C218-88FD-4134-B5F8-480B074EDB1B}" type="presOf" srcId="{95C3AC53-BF65-4EDA-B3F6-C1BE43F82309}" destId="{A940EF05-BC77-4B75-85DF-2910F9B07B5E}" srcOrd="0" destOrd="0" presId="urn:microsoft.com/office/officeart/2005/8/layout/orgChart1"/>
    <dgm:cxn modelId="{9CAE4847-2F96-4545-9F4A-57E3E62DEBE9}" type="presOf" srcId="{DA7D6BCE-F014-406E-AF84-19C89795EB25}" destId="{59F148ED-1EEF-4DFE-B681-D0C09B3B90E7}" srcOrd="0" destOrd="0" presId="urn:microsoft.com/office/officeart/2005/8/layout/orgChart1"/>
    <dgm:cxn modelId="{C00C715F-F5E2-4F2A-9C16-3E0AB63F98D1}" type="presOf" srcId="{07A20091-536F-46E4-B12E-0B0753C0C5E9}" destId="{25657A7B-C52D-4950-81D5-C2D9BE04B7E8}" srcOrd="1" destOrd="0" presId="urn:microsoft.com/office/officeart/2005/8/layout/orgChart1"/>
    <dgm:cxn modelId="{2C0A918E-6B2D-43D0-AB73-60208A4F25E8}" type="presOf" srcId="{04A4415D-7E1D-4471-BA7E-96B21807A0F4}" destId="{CE68124C-09BF-4109-90B2-B635189E34FB}" srcOrd="0" destOrd="0" presId="urn:microsoft.com/office/officeart/2005/8/layout/orgChart1"/>
    <dgm:cxn modelId="{1960157B-1092-4F55-AEC9-06862E048085}" type="presOf" srcId="{B60270AF-0071-4767-B163-632F5CE33B11}" destId="{057BC7FB-64E9-42AD-9557-460CDEC47E3D}" srcOrd="0" destOrd="0" presId="urn:microsoft.com/office/officeart/2005/8/layout/orgChart1"/>
    <dgm:cxn modelId="{E26D23C3-8705-41ED-9F6E-4AE303249950}" type="presOf" srcId="{4197F501-73D4-402A-9513-D10CF3B63EE3}" destId="{8A7DA906-3A67-4678-9609-A533C6EDF8C2}" srcOrd="1" destOrd="0" presId="urn:microsoft.com/office/officeart/2005/8/layout/orgChart1"/>
    <dgm:cxn modelId="{FFDE57BB-C820-4451-B466-CCBE9A1C734F}" srcId="{FBCFA376-858F-4642-AD58-2201AA086271}" destId="{3A86327B-69D9-42F0-80CF-5A806511F7B5}" srcOrd="0" destOrd="0" parTransId="{86479E22-3ED5-4DD6-BEA1-940832F7F7EF}" sibTransId="{D6E3216D-D9A2-4BC6-BA09-2FDDBA3C996D}"/>
    <dgm:cxn modelId="{46EC9366-A720-435D-8C6F-4C1D4E9EB440}" type="presOf" srcId="{C9CCF467-C139-4DA1-887A-1BDA825C661C}" destId="{7488BEFE-8FAE-4DF6-80AD-AE1F6A6400A5}" srcOrd="0" destOrd="0" presId="urn:microsoft.com/office/officeart/2005/8/layout/orgChart1"/>
    <dgm:cxn modelId="{52D3DB64-0B2B-4743-B7D0-F7286EE96394}" type="presOf" srcId="{2BC2D45A-7391-41BF-A8A5-F6FF99EA2C8D}" destId="{D53DCFF0-DF11-480E-859A-70C09EA17B75}" srcOrd="1" destOrd="0" presId="urn:microsoft.com/office/officeart/2005/8/layout/orgChart1"/>
    <dgm:cxn modelId="{E0526E61-0113-4F1F-8A77-21E792E46C88}" type="presOf" srcId="{3A86327B-69D9-42F0-80CF-5A806511F7B5}" destId="{780CB706-7C04-4E02-B6DE-F51AA3E849E9}" srcOrd="0" destOrd="0" presId="urn:microsoft.com/office/officeart/2005/8/layout/orgChart1"/>
    <dgm:cxn modelId="{6D1AF3D1-9AC7-4A2C-BBF2-1B7ADB8A83C7}" type="presOf" srcId="{3A86327B-69D9-42F0-80CF-5A806511F7B5}" destId="{34870C9E-121D-4081-B05F-F18CC78DE4AA}" srcOrd="1" destOrd="0" presId="urn:microsoft.com/office/officeart/2005/8/layout/orgChart1"/>
    <dgm:cxn modelId="{CBEA9E73-32B0-4810-B40A-D055E37C1989}" srcId="{398D651E-D538-4272-88EF-C64B803BA53D}" destId="{9E20131F-71F1-4AF2-AF68-DC4805C29750}" srcOrd="0" destOrd="0" parTransId="{DA7D6BCE-F014-406E-AF84-19C89795EB25}" sibTransId="{ADB82D24-BBF0-41DF-A25A-7A2F9596260D}"/>
    <dgm:cxn modelId="{2A999C44-29B1-4A54-9E71-8DD615E00E1E}" type="presOf" srcId="{90B7A311-1603-4CD5-B533-72E77F7AD7A4}" destId="{8FA98D14-C6DD-43E6-8CA1-836F2F9484EE}" srcOrd="0" destOrd="0" presId="urn:microsoft.com/office/officeart/2005/8/layout/orgChart1"/>
    <dgm:cxn modelId="{4145036D-4817-409F-98AA-1638BB1FF94C}" type="presOf" srcId="{2EF653AD-A50A-4579-B6E7-662D20583869}" destId="{A466BCAF-2C91-400E-B435-9AA595CE1BA2}" srcOrd="0" destOrd="0" presId="urn:microsoft.com/office/officeart/2005/8/layout/orgChart1"/>
    <dgm:cxn modelId="{AD437047-A5E0-43B1-82FF-C32853012602}" srcId="{FBCFA376-858F-4642-AD58-2201AA086271}" destId="{181B6C4F-9184-4F26-8E06-8781868C48F3}" srcOrd="1" destOrd="0" parTransId="{A9BB93BD-EE50-41BB-A324-8A5462E27677}" sibTransId="{EA442CE9-47AB-41FB-A5B4-54ACC1C01F84}"/>
    <dgm:cxn modelId="{73EFCE20-3397-45C6-930F-4B213C8290FD}" srcId="{07A20091-536F-46E4-B12E-0B0753C0C5E9}" destId="{21531501-3825-4DBA-AB17-B4267FEACD98}" srcOrd="1" destOrd="0" parTransId="{EDC872CF-D3EF-4600-984C-B5717B439564}" sibTransId="{05543501-12AE-4EA5-8AC9-FD6388AFD4E4}"/>
    <dgm:cxn modelId="{AC68A2E7-47C1-4980-ACA2-157D67DD673B}" srcId="{9E20131F-71F1-4AF2-AF68-DC4805C29750}" destId="{F0308610-015E-40F8-92AA-A3DB8298D43A}" srcOrd="0" destOrd="0" parTransId="{909DF555-FAE1-41B8-916A-FBAB6289748D}" sibTransId="{9D8EE0A2-6F58-43B0-92BD-00B1E10CE693}"/>
    <dgm:cxn modelId="{DC03A27B-2F67-4608-9A91-CB446DD7184B}" type="presOf" srcId="{A740AC87-A369-4105-ABE5-DFDE7FC5DC36}" destId="{213D6941-632D-4B41-AA7A-80543A4CCA8C}" srcOrd="0" destOrd="0" presId="urn:microsoft.com/office/officeart/2005/8/layout/orgChart1"/>
    <dgm:cxn modelId="{B05C881F-228A-4C05-9C44-263A2FE51CDE}" srcId="{F0308610-015E-40F8-92AA-A3DB8298D43A}" destId="{A740AC87-A369-4105-ABE5-DFDE7FC5DC36}" srcOrd="0" destOrd="0" parTransId="{2EF653AD-A50A-4579-B6E7-662D20583869}" sibTransId="{BEDAAEB0-0B69-4824-AF2E-8150D13C0468}"/>
    <dgm:cxn modelId="{2A2CAF48-4B5D-449C-A0FE-FB02F1E75F38}" type="presOf" srcId="{909DF555-FAE1-41B8-916A-FBAB6289748D}" destId="{E8F2332B-35D7-48AB-A5D9-469B5841C2EF}" srcOrd="0" destOrd="0" presId="urn:microsoft.com/office/officeart/2005/8/layout/orgChart1"/>
    <dgm:cxn modelId="{E73329C0-632B-49DA-BC61-6AE39D7D34A2}" srcId="{F0308610-015E-40F8-92AA-A3DB8298D43A}" destId="{FBCFA376-858F-4642-AD58-2201AA086271}" srcOrd="1" destOrd="0" parTransId="{95C3AC53-BF65-4EDA-B3F6-C1BE43F82309}" sibTransId="{954A9D07-3DD4-40CB-B21B-FD79A130CA22}"/>
    <dgm:cxn modelId="{41116EAA-43EE-42D4-896B-00981E756BAD}" type="presOf" srcId="{A740AC87-A369-4105-ABE5-DFDE7FC5DC36}" destId="{9A9907E7-19CA-4CCB-9157-892CD3A27A22}" srcOrd="1" destOrd="0" presId="urn:microsoft.com/office/officeart/2005/8/layout/orgChart1"/>
    <dgm:cxn modelId="{E4D6B733-388B-49AD-A73A-3AFB3EDA66CF}" type="presOf" srcId="{2BC2D45A-7391-41BF-A8A5-F6FF99EA2C8D}" destId="{B4EAC3FF-7252-46A0-85B3-2D39CC37E0AC}" srcOrd="0" destOrd="0" presId="urn:microsoft.com/office/officeart/2005/8/layout/orgChart1"/>
    <dgm:cxn modelId="{3ADD02B7-859B-44B0-BF68-C7217DD8B811}" srcId="{FBCFA376-858F-4642-AD58-2201AA086271}" destId="{4197F501-73D4-402A-9513-D10CF3B63EE3}" srcOrd="2" destOrd="0" parTransId="{90B7A311-1603-4CD5-B533-72E77F7AD7A4}" sibTransId="{30419EC2-702A-4A18-A5CF-31A2A7B69224}"/>
    <dgm:cxn modelId="{1F625E26-2422-44F8-9754-63A93795E18E}" type="presOf" srcId="{21531501-3825-4DBA-AB17-B4267FEACD98}" destId="{FB9F0286-98EE-4DA5-9DCF-247C9ED9D42F}" srcOrd="1" destOrd="0" presId="urn:microsoft.com/office/officeart/2005/8/layout/orgChart1"/>
    <dgm:cxn modelId="{E89407A3-7B79-487C-9985-38DBA54CFD46}" type="presOf" srcId="{181B6C4F-9184-4F26-8E06-8781868C48F3}" destId="{18BCCFC7-8B91-4E10-996A-D1E89463DCB0}" srcOrd="0" destOrd="0" presId="urn:microsoft.com/office/officeart/2005/8/layout/orgChart1"/>
    <dgm:cxn modelId="{F02D0C86-A834-419D-90C3-F59007D92E2D}" srcId="{07A20091-536F-46E4-B12E-0B0753C0C5E9}" destId="{C7E4BEC6-4AD6-4E17-A1B7-F1BBD3599E04}" srcOrd="2" destOrd="0" parTransId="{B60270AF-0071-4767-B163-632F5CE33B11}" sibTransId="{651DCE42-6D0A-409C-A8CB-F36D9369654C}"/>
    <dgm:cxn modelId="{62905A47-5E98-4B4B-B9CD-16C1294FE4B0}" type="presOf" srcId="{9E20131F-71F1-4AF2-AF68-DC4805C29750}" destId="{6CF81A52-2048-49DB-8628-53A147879F0C}" srcOrd="1" destOrd="0" presId="urn:microsoft.com/office/officeart/2005/8/layout/orgChart1"/>
    <dgm:cxn modelId="{AE64F984-D9F0-4985-8BFB-447C477809A1}" srcId="{A740AC87-A369-4105-ABE5-DFDE7FC5DC36}" destId="{34BDE7E9-259A-49A6-9747-04CCA97800D4}" srcOrd="0" destOrd="0" parTransId="{C9CCF467-C139-4DA1-887A-1BDA825C661C}" sibTransId="{3DED5D21-E0FD-4C6F-B554-30074092E6C9}"/>
    <dgm:cxn modelId="{EE735B92-D2D1-4A26-A107-0A83D76726FC}" type="presOf" srcId="{FBCFA376-858F-4642-AD58-2201AA086271}" destId="{6C638895-E2AC-4D38-A3A4-CDAEBEB8EE9A}" srcOrd="0" destOrd="0" presId="urn:microsoft.com/office/officeart/2005/8/layout/orgChart1"/>
    <dgm:cxn modelId="{3DE6DD5A-F686-4A30-9A90-6240A521CF6E}" type="presOf" srcId="{21531501-3825-4DBA-AB17-B4267FEACD98}" destId="{CD10F605-12AC-413A-AD74-CECDA2A099AF}" srcOrd="0" destOrd="0" presId="urn:microsoft.com/office/officeart/2005/8/layout/orgChart1"/>
    <dgm:cxn modelId="{D5B1726A-4044-4D1D-AA87-F74F4CCDCBE8}" type="presOf" srcId="{398D651E-D538-4272-88EF-C64B803BA53D}" destId="{697DB4FA-8162-4BE0-9339-4F1FD318146A}" srcOrd="1" destOrd="0" presId="urn:microsoft.com/office/officeart/2005/8/layout/orgChart1"/>
    <dgm:cxn modelId="{C0F32352-BED4-4C98-80C1-9A0E028CF44F}" type="presOf" srcId="{C7E4BEC6-4AD6-4E17-A1B7-F1BBD3599E04}" destId="{40B6C19D-CEB8-4683-8560-D1C572112FDE}" srcOrd="0" destOrd="0" presId="urn:microsoft.com/office/officeart/2005/8/layout/orgChart1"/>
    <dgm:cxn modelId="{70A3AFA6-3AF6-4EC2-B9B7-F56849A50EB4}" type="presOf" srcId="{F0308610-015E-40F8-92AA-A3DB8298D43A}" destId="{8663E261-5974-46A9-8C2E-9DF56D6D1931}" srcOrd="1" destOrd="0" presId="urn:microsoft.com/office/officeart/2005/8/layout/orgChart1"/>
    <dgm:cxn modelId="{7BF4410B-173B-44BD-B9CA-7420883826D0}" type="presOf" srcId="{4197F501-73D4-402A-9513-D10CF3B63EE3}" destId="{83B9F83B-5C40-4889-A446-14F5442A75AD}" srcOrd="0" destOrd="0" presId="urn:microsoft.com/office/officeart/2005/8/layout/orgChart1"/>
    <dgm:cxn modelId="{27956421-DA07-41F6-B41A-054C7DF4A91E}" type="presOf" srcId="{FBCFA376-858F-4642-AD58-2201AA086271}" destId="{5CC974F5-8D3A-4DCD-8D3B-9A4B5AC06D1F}" srcOrd="1" destOrd="0" presId="urn:microsoft.com/office/officeart/2005/8/layout/orgChart1"/>
    <dgm:cxn modelId="{A104AE84-BA25-4825-8A4D-99A070050A68}" type="presOf" srcId="{07A20091-536F-46E4-B12E-0B0753C0C5E9}" destId="{CFD7E1D9-27CF-4A51-8C0E-1F9619488532}" srcOrd="0" destOrd="0" presId="urn:microsoft.com/office/officeart/2005/8/layout/orgChart1"/>
    <dgm:cxn modelId="{65B545C3-0B57-4096-96BF-1B70541F59CE}" type="presOf" srcId="{7A66BD6B-35EF-423A-BF48-E218085721E5}" destId="{E3530015-D869-4A6B-9702-27DDB33875EC}" srcOrd="1" destOrd="0" presId="urn:microsoft.com/office/officeart/2005/8/layout/orgChart1"/>
    <dgm:cxn modelId="{6F862677-FAE1-4298-AF9A-CE6A2D6D97E5}" type="presOf" srcId="{398D651E-D538-4272-88EF-C64B803BA53D}" destId="{DC0CFB7D-D997-4255-B1CD-A7D5D3938FF1}" srcOrd="0" destOrd="0" presId="urn:microsoft.com/office/officeart/2005/8/layout/orgChart1"/>
    <dgm:cxn modelId="{2D2D54F9-36FB-4036-9840-9FAAEDC1C2D2}" type="presOf" srcId="{23576E35-00BA-4ADB-A3B3-A8907CD63834}" destId="{BE36C0A2-E946-429F-BBF2-406274412A34}" srcOrd="0" destOrd="0" presId="urn:microsoft.com/office/officeart/2005/8/layout/orgChart1"/>
    <dgm:cxn modelId="{886349D3-F4E5-414A-8431-4DC87D2A8A4D}" type="presOf" srcId="{70D3533F-06C2-4323-B5E6-D270EB97D81F}" destId="{D83D1EA6-A8D1-4AAF-AB84-AD51F1B98440}" srcOrd="0" destOrd="0" presId="urn:microsoft.com/office/officeart/2005/8/layout/orgChart1"/>
    <dgm:cxn modelId="{84632A83-0366-4AF6-AE9D-19567267DE5E}" type="presOf" srcId="{9E20131F-71F1-4AF2-AF68-DC4805C29750}" destId="{530DC589-0AB3-4CB1-9A94-B4FECDE3B66F}" srcOrd="0" destOrd="0" presId="urn:microsoft.com/office/officeart/2005/8/layout/orgChart1"/>
    <dgm:cxn modelId="{24CE9F63-6C4C-4295-8618-05F49E22F3BD}" type="presParOf" srcId="{D83D1EA6-A8D1-4AAF-AB84-AD51F1B98440}" destId="{4BB43B01-A20C-4F20-A754-BEFEFFBAA512}" srcOrd="0" destOrd="0" presId="urn:microsoft.com/office/officeart/2005/8/layout/orgChart1"/>
    <dgm:cxn modelId="{E3D1B973-8534-43BC-92CF-60F356DFA907}" type="presParOf" srcId="{4BB43B01-A20C-4F20-A754-BEFEFFBAA512}" destId="{9AC8FBDD-C34A-4570-97E4-2793F70B5A11}" srcOrd="0" destOrd="0" presId="urn:microsoft.com/office/officeart/2005/8/layout/orgChart1"/>
    <dgm:cxn modelId="{06C0F44E-6E46-4A46-8525-F4BDB6EC70EE}" type="presParOf" srcId="{9AC8FBDD-C34A-4570-97E4-2793F70B5A11}" destId="{DC0CFB7D-D997-4255-B1CD-A7D5D3938FF1}" srcOrd="0" destOrd="0" presId="urn:microsoft.com/office/officeart/2005/8/layout/orgChart1"/>
    <dgm:cxn modelId="{30E19766-F7FE-4455-ACB7-434083C3B2CD}" type="presParOf" srcId="{9AC8FBDD-C34A-4570-97E4-2793F70B5A11}" destId="{697DB4FA-8162-4BE0-9339-4F1FD318146A}" srcOrd="1" destOrd="0" presId="urn:microsoft.com/office/officeart/2005/8/layout/orgChart1"/>
    <dgm:cxn modelId="{C882AA50-BAD5-46FC-A624-5AC6225E5081}" type="presParOf" srcId="{4BB43B01-A20C-4F20-A754-BEFEFFBAA512}" destId="{97B626A3-F5C8-4720-AF71-EFA83AED2D5D}" srcOrd="1" destOrd="0" presId="urn:microsoft.com/office/officeart/2005/8/layout/orgChart1"/>
    <dgm:cxn modelId="{875DA3EC-8B16-4981-B342-67B913A29622}" type="presParOf" srcId="{97B626A3-F5C8-4720-AF71-EFA83AED2D5D}" destId="{59F148ED-1EEF-4DFE-B681-D0C09B3B90E7}" srcOrd="0" destOrd="0" presId="urn:microsoft.com/office/officeart/2005/8/layout/orgChart1"/>
    <dgm:cxn modelId="{AE64F389-37FF-412B-92A8-E877FB46980A}" type="presParOf" srcId="{97B626A3-F5C8-4720-AF71-EFA83AED2D5D}" destId="{4C4A74EC-020E-4A5C-A84F-740D1F5DDF49}" srcOrd="1" destOrd="0" presId="urn:microsoft.com/office/officeart/2005/8/layout/orgChart1"/>
    <dgm:cxn modelId="{896769CD-B168-4D65-8E90-668EDA58F4E1}" type="presParOf" srcId="{4C4A74EC-020E-4A5C-A84F-740D1F5DDF49}" destId="{D433FC39-1061-456F-9917-C82F2EE846B1}" srcOrd="0" destOrd="0" presId="urn:microsoft.com/office/officeart/2005/8/layout/orgChart1"/>
    <dgm:cxn modelId="{690BBB7B-8540-4721-B6DB-10A454D4CAAE}" type="presParOf" srcId="{D433FC39-1061-456F-9917-C82F2EE846B1}" destId="{530DC589-0AB3-4CB1-9A94-B4FECDE3B66F}" srcOrd="0" destOrd="0" presId="urn:microsoft.com/office/officeart/2005/8/layout/orgChart1"/>
    <dgm:cxn modelId="{E2B0D305-DFEE-4B6B-A91B-2251E1F04982}" type="presParOf" srcId="{D433FC39-1061-456F-9917-C82F2EE846B1}" destId="{6CF81A52-2048-49DB-8628-53A147879F0C}" srcOrd="1" destOrd="0" presId="urn:microsoft.com/office/officeart/2005/8/layout/orgChart1"/>
    <dgm:cxn modelId="{A2B158C8-7E05-42C6-BC4C-0542B14111C2}" type="presParOf" srcId="{4C4A74EC-020E-4A5C-A84F-740D1F5DDF49}" destId="{74DBA8D6-D0CA-47CE-85D3-65C3124F7DC8}" srcOrd="1" destOrd="0" presId="urn:microsoft.com/office/officeart/2005/8/layout/orgChart1"/>
    <dgm:cxn modelId="{8A0068F9-20EF-468B-B74E-CE0B25FB6ACC}" type="presParOf" srcId="{74DBA8D6-D0CA-47CE-85D3-65C3124F7DC8}" destId="{E8F2332B-35D7-48AB-A5D9-469B5841C2EF}" srcOrd="0" destOrd="0" presId="urn:microsoft.com/office/officeart/2005/8/layout/orgChart1"/>
    <dgm:cxn modelId="{C6B834B6-6B40-4F16-B13A-78E06A8BA35C}" type="presParOf" srcId="{74DBA8D6-D0CA-47CE-85D3-65C3124F7DC8}" destId="{4CE2C469-B688-49B5-A645-982D9D3AA054}" srcOrd="1" destOrd="0" presId="urn:microsoft.com/office/officeart/2005/8/layout/orgChart1"/>
    <dgm:cxn modelId="{54A70782-602E-45C2-84A3-E978C88A1939}" type="presParOf" srcId="{4CE2C469-B688-49B5-A645-982D9D3AA054}" destId="{B88AAEB0-967D-4C2F-8CA7-B79B86BA143F}" srcOrd="0" destOrd="0" presId="urn:microsoft.com/office/officeart/2005/8/layout/orgChart1"/>
    <dgm:cxn modelId="{5505159C-BC5C-4A64-AD19-34440B6221F6}" type="presParOf" srcId="{B88AAEB0-967D-4C2F-8CA7-B79B86BA143F}" destId="{0A652AF8-6834-4F3C-8689-AECFA4FFBAC1}" srcOrd="0" destOrd="0" presId="urn:microsoft.com/office/officeart/2005/8/layout/orgChart1"/>
    <dgm:cxn modelId="{A4211EA6-2948-4431-B1CC-BD618D1F482B}" type="presParOf" srcId="{B88AAEB0-967D-4C2F-8CA7-B79B86BA143F}" destId="{8663E261-5974-46A9-8C2E-9DF56D6D1931}" srcOrd="1" destOrd="0" presId="urn:microsoft.com/office/officeart/2005/8/layout/orgChart1"/>
    <dgm:cxn modelId="{9211C349-1CD8-4533-9A68-FBF781E0DBB7}" type="presParOf" srcId="{4CE2C469-B688-49B5-A645-982D9D3AA054}" destId="{9B35A8CD-A789-4589-80E2-FB14139270E2}" srcOrd="1" destOrd="0" presId="urn:microsoft.com/office/officeart/2005/8/layout/orgChart1"/>
    <dgm:cxn modelId="{67B60095-7078-4E86-A7EB-B57DBFF4741E}" type="presParOf" srcId="{9B35A8CD-A789-4589-80E2-FB14139270E2}" destId="{A466BCAF-2C91-400E-B435-9AA595CE1BA2}" srcOrd="0" destOrd="0" presId="urn:microsoft.com/office/officeart/2005/8/layout/orgChart1"/>
    <dgm:cxn modelId="{D9F8CDE8-AA7D-40B7-A7F9-E578456C67C9}" type="presParOf" srcId="{9B35A8CD-A789-4589-80E2-FB14139270E2}" destId="{D3651255-3BB8-4FC1-B2AD-AE7D18366F26}" srcOrd="1" destOrd="0" presId="urn:microsoft.com/office/officeart/2005/8/layout/orgChart1"/>
    <dgm:cxn modelId="{56162C11-C17A-43FF-BB08-84195D253DD9}" type="presParOf" srcId="{D3651255-3BB8-4FC1-B2AD-AE7D18366F26}" destId="{25C585C1-9F06-43D8-ADDC-D3A2991DAF5E}" srcOrd="0" destOrd="0" presId="urn:microsoft.com/office/officeart/2005/8/layout/orgChart1"/>
    <dgm:cxn modelId="{32931769-623D-4C00-B89D-F88B77039A13}" type="presParOf" srcId="{25C585C1-9F06-43D8-ADDC-D3A2991DAF5E}" destId="{213D6941-632D-4B41-AA7A-80543A4CCA8C}" srcOrd="0" destOrd="0" presId="urn:microsoft.com/office/officeart/2005/8/layout/orgChart1"/>
    <dgm:cxn modelId="{94FF18D8-106F-4D6C-AA24-48EA2497E7D5}" type="presParOf" srcId="{25C585C1-9F06-43D8-ADDC-D3A2991DAF5E}" destId="{9A9907E7-19CA-4CCB-9157-892CD3A27A22}" srcOrd="1" destOrd="0" presId="urn:microsoft.com/office/officeart/2005/8/layout/orgChart1"/>
    <dgm:cxn modelId="{BC5C7CF5-339D-4464-9DB7-2288594BE57F}" type="presParOf" srcId="{D3651255-3BB8-4FC1-B2AD-AE7D18366F26}" destId="{E132D0A5-87FD-4B50-BC6E-9E192E0156D0}" srcOrd="1" destOrd="0" presId="urn:microsoft.com/office/officeart/2005/8/layout/orgChart1"/>
    <dgm:cxn modelId="{65534D48-C42E-4FAD-84E9-923110D4E615}" type="presParOf" srcId="{E132D0A5-87FD-4B50-BC6E-9E192E0156D0}" destId="{7488BEFE-8FAE-4DF6-80AD-AE1F6A6400A5}" srcOrd="0" destOrd="0" presId="urn:microsoft.com/office/officeart/2005/8/layout/orgChart1"/>
    <dgm:cxn modelId="{9326B3DF-3C45-4F95-A7AC-79D4A4898150}" type="presParOf" srcId="{E132D0A5-87FD-4B50-BC6E-9E192E0156D0}" destId="{ED0D1EC8-8AB3-45BD-BF63-D63E8D00E142}" srcOrd="1" destOrd="0" presId="urn:microsoft.com/office/officeart/2005/8/layout/orgChart1"/>
    <dgm:cxn modelId="{FFDE81C0-480E-4F24-8137-0BD22F7E4846}" type="presParOf" srcId="{ED0D1EC8-8AB3-45BD-BF63-D63E8D00E142}" destId="{863BAD14-9056-45D6-B08D-BBD2AFE89297}" srcOrd="0" destOrd="0" presId="urn:microsoft.com/office/officeart/2005/8/layout/orgChart1"/>
    <dgm:cxn modelId="{FBEC96E5-89EB-42AD-A6CA-6C55A2CF1850}" type="presParOf" srcId="{863BAD14-9056-45D6-B08D-BBD2AFE89297}" destId="{B72E16FF-39B6-4A76-94FC-7BDA57A4A8AA}" srcOrd="0" destOrd="0" presId="urn:microsoft.com/office/officeart/2005/8/layout/orgChart1"/>
    <dgm:cxn modelId="{9F1CD816-1C58-49F0-BE6D-3F972F9DE784}" type="presParOf" srcId="{863BAD14-9056-45D6-B08D-BBD2AFE89297}" destId="{49BB1A5A-32EF-4971-A1CE-A4028AFF532C}" srcOrd="1" destOrd="0" presId="urn:microsoft.com/office/officeart/2005/8/layout/orgChart1"/>
    <dgm:cxn modelId="{6B1CD3C8-DB28-45E2-B17E-ADA081CC9FB7}" type="presParOf" srcId="{ED0D1EC8-8AB3-45BD-BF63-D63E8D00E142}" destId="{B9B39B2F-651F-4CE1-9185-503AF6B9D02F}" srcOrd="1" destOrd="0" presId="urn:microsoft.com/office/officeart/2005/8/layout/orgChart1"/>
    <dgm:cxn modelId="{50471C7E-6964-4D86-BBC0-65E9C7BF0A6D}" type="presParOf" srcId="{ED0D1EC8-8AB3-45BD-BF63-D63E8D00E142}" destId="{F9C9374B-326B-4CFB-BFF7-B6A931B567AF}" srcOrd="2" destOrd="0" presId="urn:microsoft.com/office/officeart/2005/8/layout/orgChart1"/>
    <dgm:cxn modelId="{F8B19398-454A-47ED-9068-0CC7EB600BA4}" type="presParOf" srcId="{E132D0A5-87FD-4B50-BC6E-9E192E0156D0}" destId="{176A042A-0C46-4610-8EBB-FB5358C0C11D}" srcOrd="2" destOrd="0" presId="urn:microsoft.com/office/officeart/2005/8/layout/orgChart1"/>
    <dgm:cxn modelId="{3BA86E5B-449A-4CC9-9436-92880675B360}" type="presParOf" srcId="{E132D0A5-87FD-4B50-BC6E-9E192E0156D0}" destId="{61DA7622-B59C-4F0E-9FCE-FE20EB0357CD}" srcOrd="3" destOrd="0" presId="urn:microsoft.com/office/officeart/2005/8/layout/orgChart1"/>
    <dgm:cxn modelId="{D6334B64-AB39-444B-AE90-31433DB805A6}" type="presParOf" srcId="{61DA7622-B59C-4F0E-9FCE-FE20EB0357CD}" destId="{99618238-F34E-4FD0-87D3-C33035F5200F}" srcOrd="0" destOrd="0" presId="urn:microsoft.com/office/officeart/2005/8/layout/orgChart1"/>
    <dgm:cxn modelId="{5E719C7F-4610-4605-82E8-694F79CDB9F5}" type="presParOf" srcId="{99618238-F34E-4FD0-87D3-C33035F5200F}" destId="{F9937819-A342-497D-A573-4DD68CBC9D57}" srcOrd="0" destOrd="0" presId="urn:microsoft.com/office/officeart/2005/8/layout/orgChart1"/>
    <dgm:cxn modelId="{D3B35588-7077-4849-9F18-38CBFF3945BF}" type="presParOf" srcId="{99618238-F34E-4FD0-87D3-C33035F5200F}" destId="{E3530015-D869-4A6B-9702-27DDB33875EC}" srcOrd="1" destOrd="0" presId="urn:microsoft.com/office/officeart/2005/8/layout/orgChart1"/>
    <dgm:cxn modelId="{EC095D8D-6A58-4276-88E2-DE19193427AC}" type="presParOf" srcId="{61DA7622-B59C-4F0E-9FCE-FE20EB0357CD}" destId="{BFC67C8D-EC6C-4EE6-9ECB-A43333833FB9}" srcOrd="1" destOrd="0" presId="urn:microsoft.com/office/officeart/2005/8/layout/orgChart1"/>
    <dgm:cxn modelId="{0E80603A-0041-4300-A33F-F959B07491AB}" type="presParOf" srcId="{61DA7622-B59C-4F0E-9FCE-FE20EB0357CD}" destId="{9E9A0C3A-E174-4B40-BA4E-2AE8A6B08848}" srcOrd="2" destOrd="0" presId="urn:microsoft.com/office/officeart/2005/8/layout/orgChart1"/>
    <dgm:cxn modelId="{B7753E22-7A06-43FB-9BF1-0024DA80513A}" type="presParOf" srcId="{D3651255-3BB8-4FC1-B2AD-AE7D18366F26}" destId="{ACF40472-1A31-4740-927B-4542D0F86F36}" srcOrd="2" destOrd="0" presId="urn:microsoft.com/office/officeart/2005/8/layout/orgChart1"/>
    <dgm:cxn modelId="{0F7C1E62-17E6-4F6F-B7AC-432B3C7D25B7}" type="presParOf" srcId="{9B35A8CD-A789-4589-80E2-FB14139270E2}" destId="{A940EF05-BC77-4B75-85DF-2910F9B07B5E}" srcOrd="2" destOrd="0" presId="urn:microsoft.com/office/officeart/2005/8/layout/orgChart1"/>
    <dgm:cxn modelId="{210F71B0-85B3-4028-98F8-ED79B3517418}" type="presParOf" srcId="{9B35A8CD-A789-4589-80E2-FB14139270E2}" destId="{8A2AD2E7-658E-4222-8CC3-C9DEB6D49462}" srcOrd="3" destOrd="0" presId="urn:microsoft.com/office/officeart/2005/8/layout/orgChart1"/>
    <dgm:cxn modelId="{F77CB252-3AA3-4569-BC94-9C8258EA2E77}" type="presParOf" srcId="{8A2AD2E7-658E-4222-8CC3-C9DEB6D49462}" destId="{61E4889A-50BB-4E0A-B2BC-5AC2CFE97B91}" srcOrd="0" destOrd="0" presId="urn:microsoft.com/office/officeart/2005/8/layout/orgChart1"/>
    <dgm:cxn modelId="{1DECDFA5-A3D5-4221-AA45-ECE9253BFD74}" type="presParOf" srcId="{61E4889A-50BB-4E0A-B2BC-5AC2CFE97B91}" destId="{6C638895-E2AC-4D38-A3A4-CDAEBEB8EE9A}" srcOrd="0" destOrd="0" presId="urn:microsoft.com/office/officeart/2005/8/layout/orgChart1"/>
    <dgm:cxn modelId="{1AD56C68-4528-4F42-A3C1-1900FB8E258D}" type="presParOf" srcId="{61E4889A-50BB-4E0A-B2BC-5AC2CFE97B91}" destId="{5CC974F5-8D3A-4DCD-8D3B-9A4B5AC06D1F}" srcOrd="1" destOrd="0" presId="urn:microsoft.com/office/officeart/2005/8/layout/orgChart1"/>
    <dgm:cxn modelId="{03C15D30-1D19-4196-826B-DB0D064F5F0B}" type="presParOf" srcId="{8A2AD2E7-658E-4222-8CC3-C9DEB6D49462}" destId="{825FD050-D38F-43F6-9266-3EE0956DACFF}" srcOrd="1" destOrd="0" presId="urn:microsoft.com/office/officeart/2005/8/layout/orgChart1"/>
    <dgm:cxn modelId="{431C5CB6-58D1-4303-A457-E577601EE0D6}" type="presParOf" srcId="{825FD050-D38F-43F6-9266-3EE0956DACFF}" destId="{7A761831-56F2-48F9-9CD8-92F096DBE794}" srcOrd="0" destOrd="0" presId="urn:microsoft.com/office/officeart/2005/8/layout/orgChart1"/>
    <dgm:cxn modelId="{411A6EE4-1940-4C22-9C3B-DCA69E44B383}" type="presParOf" srcId="{825FD050-D38F-43F6-9266-3EE0956DACFF}" destId="{3DD44B35-F3BD-48BB-A686-9FDE64AC08D9}" srcOrd="1" destOrd="0" presId="urn:microsoft.com/office/officeart/2005/8/layout/orgChart1"/>
    <dgm:cxn modelId="{CB4341D1-1D14-469B-93BB-A7A764E2BAFE}" type="presParOf" srcId="{3DD44B35-F3BD-48BB-A686-9FDE64AC08D9}" destId="{A076D968-16F0-47B4-9AB0-07C9442D2E2F}" srcOrd="0" destOrd="0" presId="urn:microsoft.com/office/officeart/2005/8/layout/orgChart1"/>
    <dgm:cxn modelId="{F34DF13A-5E53-45E9-AEB6-6D872854E9F9}" type="presParOf" srcId="{A076D968-16F0-47B4-9AB0-07C9442D2E2F}" destId="{780CB706-7C04-4E02-B6DE-F51AA3E849E9}" srcOrd="0" destOrd="0" presId="urn:microsoft.com/office/officeart/2005/8/layout/orgChart1"/>
    <dgm:cxn modelId="{962F5A4F-0D4C-40F5-84C0-C97430D305C4}" type="presParOf" srcId="{A076D968-16F0-47B4-9AB0-07C9442D2E2F}" destId="{34870C9E-121D-4081-B05F-F18CC78DE4AA}" srcOrd="1" destOrd="0" presId="urn:microsoft.com/office/officeart/2005/8/layout/orgChart1"/>
    <dgm:cxn modelId="{A1218E08-6238-4244-A1C8-182C8AFED790}" type="presParOf" srcId="{3DD44B35-F3BD-48BB-A686-9FDE64AC08D9}" destId="{27A94A21-062B-4513-8A0E-FBC904B70DAA}" srcOrd="1" destOrd="0" presId="urn:microsoft.com/office/officeart/2005/8/layout/orgChart1"/>
    <dgm:cxn modelId="{8C4A793A-5907-4E66-9AD3-9BF2E3CB942F}" type="presParOf" srcId="{3DD44B35-F3BD-48BB-A686-9FDE64AC08D9}" destId="{E5C1AE8C-8862-4FEF-BB42-A7091F4BAE4C}" srcOrd="2" destOrd="0" presId="urn:microsoft.com/office/officeart/2005/8/layout/orgChart1"/>
    <dgm:cxn modelId="{9B17E8C6-0694-4C79-9348-760A581E002B}" type="presParOf" srcId="{825FD050-D38F-43F6-9266-3EE0956DACFF}" destId="{8992DD1F-A996-434F-81BC-9573B16D6C34}" srcOrd="2" destOrd="0" presId="urn:microsoft.com/office/officeart/2005/8/layout/orgChart1"/>
    <dgm:cxn modelId="{D5591F97-B74B-4B4F-A68A-985C3BD9FABF}" type="presParOf" srcId="{825FD050-D38F-43F6-9266-3EE0956DACFF}" destId="{0D9CD8A7-B424-4290-BA60-5AE8D0726010}" srcOrd="3" destOrd="0" presId="urn:microsoft.com/office/officeart/2005/8/layout/orgChart1"/>
    <dgm:cxn modelId="{2DD7D305-98B7-41CC-8FC1-E519B949EB48}" type="presParOf" srcId="{0D9CD8A7-B424-4290-BA60-5AE8D0726010}" destId="{809739E2-6E62-497D-86DE-5F15497B9908}" srcOrd="0" destOrd="0" presId="urn:microsoft.com/office/officeart/2005/8/layout/orgChart1"/>
    <dgm:cxn modelId="{08C596F9-B38A-4436-96A9-D821C3802347}" type="presParOf" srcId="{809739E2-6E62-497D-86DE-5F15497B9908}" destId="{18BCCFC7-8B91-4E10-996A-D1E89463DCB0}" srcOrd="0" destOrd="0" presId="urn:microsoft.com/office/officeart/2005/8/layout/orgChart1"/>
    <dgm:cxn modelId="{3447CFEC-8459-474D-94BF-5F479776A16E}" type="presParOf" srcId="{809739E2-6E62-497D-86DE-5F15497B9908}" destId="{30290A67-E73D-43E1-85C9-F18A7F305E1E}" srcOrd="1" destOrd="0" presId="urn:microsoft.com/office/officeart/2005/8/layout/orgChart1"/>
    <dgm:cxn modelId="{3D0F9873-ED0A-4189-BF01-2819B5C7AA32}" type="presParOf" srcId="{0D9CD8A7-B424-4290-BA60-5AE8D0726010}" destId="{87FB35F4-73F5-4C20-B1BF-39C341B7A6BE}" srcOrd="1" destOrd="0" presId="urn:microsoft.com/office/officeart/2005/8/layout/orgChart1"/>
    <dgm:cxn modelId="{604C4983-2AC9-40B5-87EF-6DC31DB0CC1C}" type="presParOf" srcId="{0D9CD8A7-B424-4290-BA60-5AE8D0726010}" destId="{655FA518-36C9-43AC-9BAA-C3301001D6A9}" srcOrd="2" destOrd="0" presId="urn:microsoft.com/office/officeart/2005/8/layout/orgChart1"/>
    <dgm:cxn modelId="{BCC60B3E-2619-4BFE-90BA-337F3D07D0BC}" type="presParOf" srcId="{825FD050-D38F-43F6-9266-3EE0956DACFF}" destId="{8FA98D14-C6DD-43E6-8CA1-836F2F9484EE}" srcOrd="4" destOrd="0" presId="urn:microsoft.com/office/officeart/2005/8/layout/orgChart1"/>
    <dgm:cxn modelId="{B368C518-4123-4FC2-8D0E-0096554F8F3F}" type="presParOf" srcId="{825FD050-D38F-43F6-9266-3EE0956DACFF}" destId="{174E24D5-F8F6-433F-A846-4C0E5DD025F4}" srcOrd="5" destOrd="0" presId="urn:microsoft.com/office/officeart/2005/8/layout/orgChart1"/>
    <dgm:cxn modelId="{93A84F2C-1E75-4A73-AF72-D91F4691FD86}" type="presParOf" srcId="{174E24D5-F8F6-433F-A846-4C0E5DD025F4}" destId="{F96951AB-5EDB-4ECF-A378-D71E1D640AD6}" srcOrd="0" destOrd="0" presId="urn:microsoft.com/office/officeart/2005/8/layout/orgChart1"/>
    <dgm:cxn modelId="{FB9445BA-798C-42D3-A500-B6DAEFD56CA8}" type="presParOf" srcId="{F96951AB-5EDB-4ECF-A378-D71E1D640AD6}" destId="{83B9F83B-5C40-4889-A446-14F5442A75AD}" srcOrd="0" destOrd="0" presId="urn:microsoft.com/office/officeart/2005/8/layout/orgChart1"/>
    <dgm:cxn modelId="{ECEB7AD2-BAF0-45BC-9A59-C35ABC416F32}" type="presParOf" srcId="{F96951AB-5EDB-4ECF-A378-D71E1D640AD6}" destId="{8A7DA906-3A67-4678-9609-A533C6EDF8C2}" srcOrd="1" destOrd="0" presId="urn:microsoft.com/office/officeart/2005/8/layout/orgChart1"/>
    <dgm:cxn modelId="{F7FBEE5D-1BDE-4EFA-A301-A73664D6ED19}" type="presParOf" srcId="{174E24D5-F8F6-433F-A846-4C0E5DD025F4}" destId="{47E93D31-46DC-4BED-A88C-7FAFBD784657}" srcOrd="1" destOrd="0" presId="urn:microsoft.com/office/officeart/2005/8/layout/orgChart1"/>
    <dgm:cxn modelId="{9BD3E0A4-5DA9-455C-83D3-1E16AD22F3B2}" type="presParOf" srcId="{174E24D5-F8F6-433F-A846-4C0E5DD025F4}" destId="{54C68191-78CB-4615-8291-85033FE3A4B1}" srcOrd="2" destOrd="0" presId="urn:microsoft.com/office/officeart/2005/8/layout/orgChart1"/>
    <dgm:cxn modelId="{EA788BA6-CE80-4FC3-97C7-7F7EB5573FC9}" type="presParOf" srcId="{8A2AD2E7-658E-4222-8CC3-C9DEB6D49462}" destId="{5E5E5F3C-B4A0-4D18-9B1A-0DB48C463476}" srcOrd="2" destOrd="0" presId="urn:microsoft.com/office/officeart/2005/8/layout/orgChart1"/>
    <dgm:cxn modelId="{F395FA9A-3217-4B66-92A7-2E1A1F42CC80}" type="presParOf" srcId="{9B35A8CD-A789-4589-80E2-FB14139270E2}" destId="{BE36C0A2-E946-429F-BBF2-406274412A34}" srcOrd="4" destOrd="0" presId="urn:microsoft.com/office/officeart/2005/8/layout/orgChart1"/>
    <dgm:cxn modelId="{831F452E-0B3A-4F2F-81A1-5D349ACC16B1}" type="presParOf" srcId="{9B35A8CD-A789-4589-80E2-FB14139270E2}" destId="{50DC5532-856B-43D1-9481-5BCCB19E50DE}" srcOrd="5" destOrd="0" presId="urn:microsoft.com/office/officeart/2005/8/layout/orgChart1"/>
    <dgm:cxn modelId="{DE32067A-A71B-4DC7-88A5-C55CD46736AF}" type="presParOf" srcId="{50DC5532-856B-43D1-9481-5BCCB19E50DE}" destId="{2DFD9692-E2DD-47BA-B5CC-D42BD6A4AF81}" srcOrd="0" destOrd="0" presId="urn:microsoft.com/office/officeart/2005/8/layout/orgChart1"/>
    <dgm:cxn modelId="{908B22A0-0B80-4408-A710-82052F8A182B}" type="presParOf" srcId="{2DFD9692-E2DD-47BA-B5CC-D42BD6A4AF81}" destId="{CFD7E1D9-27CF-4A51-8C0E-1F9619488532}" srcOrd="0" destOrd="0" presId="urn:microsoft.com/office/officeart/2005/8/layout/orgChart1"/>
    <dgm:cxn modelId="{D859588A-1E48-436F-BD98-24DECC6E8FEB}" type="presParOf" srcId="{2DFD9692-E2DD-47BA-B5CC-D42BD6A4AF81}" destId="{25657A7B-C52D-4950-81D5-C2D9BE04B7E8}" srcOrd="1" destOrd="0" presId="urn:microsoft.com/office/officeart/2005/8/layout/orgChart1"/>
    <dgm:cxn modelId="{C17DC6CB-A4DF-497A-90DB-ECD4CD7886C4}" type="presParOf" srcId="{50DC5532-856B-43D1-9481-5BCCB19E50DE}" destId="{4671B249-66A6-4A37-8285-D81F8BA8B5A9}" srcOrd="1" destOrd="0" presId="urn:microsoft.com/office/officeart/2005/8/layout/orgChart1"/>
    <dgm:cxn modelId="{02EAC689-A4E7-4251-9E55-964343CC1D25}" type="presParOf" srcId="{4671B249-66A6-4A37-8285-D81F8BA8B5A9}" destId="{CE68124C-09BF-4109-90B2-B635189E34FB}" srcOrd="0" destOrd="0" presId="urn:microsoft.com/office/officeart/2005/8/layout/orgChart1"/>
    <dgm:cxn modelId="{2E901358-B3AB-432B-97F8-DD9BFA0C165E}" type="presParOf" srcId="{4671B249-66A6-4A37-8285-D81F8BA8B5A9}" destId="{B44F06A8-501C-4738-842F-6C80B4C802F2}" srcOrd="1" destOrd="0" presId="urn:microsoft.com/office/officeart/2005/8/layout/orgChart1"/>
    <dgm:cxn modelId="{2B5352C6-37E2-4098-87D0-5FA691967503}" type="presParOf" srcId="{B44F06A8-501C-4738-842F-6C80B4C802F2}" destId="{41C60DE5-5F8A-49E1-990D-5E94F12D7467}" srcOrd="0" destOrd="0" presId="urn:microsoft.com/office/officeart/2005/8/layout/orgChart1"/>
    <dgm:cxn modelId="{9493B058-EEC6-4551-A113-854083D4F884}" type="presParOf" srcId="{41C60DE5-5F8A-49E1-990D-5E94F12D7467}" destId="{B4EAC3FF-7252-46A0-85B3-2D39CC37E0AC}" srcOrd="0" destOrd="0" presId="urn:microsoft.com/office/officeart/2005/8/layout/orgChart1"/>
    <dgm:cxn modelId="{BEFCAFD3-DCD2-410B-ADAB-3ED92BF5E153}" type="presParOf" srcId="{41C60DE5-5F8A-49E1-990D-5E94F12D7467}" destId="{D53DCFF0-DF11-480E-859A-70C09EA17B75}" srcOrd="1" destOrd="0" presId="urn:microsoft.com/office/officeart/2005/8/layout/orgChart1"/>
    <dgm:cxn modelId="{FE072BD9-7E22-49EE-A690-AE1865926F0E}" type="presParOf" srcId="{B44F06A8-501C-4738-842F-6C80B4C802F2}" destId="{9A7DFBE2-EAF4-4A9F-8126-A07A9513EF01}" srcOrd="1" destOrd="0" presId="urn:microsoft.com/office/officeart/2005/8/layout/orgChart1"/>
    <dgm:cxn modelId="{C51DE8B5-B13D-482A-9301-5C40CCC30761}" type="presParOf" srcId="{B44F06A8-501C-4738-842F-6C80B4C802F2}" destId="{D7523E0D-AB15-479F-894D-F4209065C2F1}" srcOrd="2" destOrd="0" presId="urn:microsoft.com/office/officeart/2005/8/layout/orgChart1"/>
    <dgm:cxn modelId="{C899DD10-F1E6-4E4E-97FD-72DAC3647325}" type="presParOf" srcId="{4671B249-66A6-4A37-8285-D81F8BA8B5A9}" destId="{765350E2-E3CF-4803-B003-28ECE274CA84}" srcOrd="2" destOrd="0" presId="urn:microsoft.com/office/officeart/2005/8/layout/orgChart1"/>
    <dgm:cxn modelId="{51E0E853-A0EE-4B5B-B5EB-A546B12A9A94}" type="presParOf" srcId="{4671B249-66A6-4A37-8285-D81F8BA8B5A9}" destId="{19E0681B-337D-408B-BA47-93F38A60BF90}" srcOrd="3" destOrd="0" presId="urn:microsoft.com/office/officeart/2005/8/layout/orgChart1"/>
    <dgm:cxn modelId="{719CEC5E-0022-4015-AF2B-EEF0042EA402}" type="presParOf" srcId="{19E0681B-337D-408B-BA47-93F38A60BF90}" destId="{BD02226E-3F25-409C-B176-8BDAD7A142DE}" srcOrd="0" destOrd="0" presId="urn:microsoft.com/office/officeart/2005/8/layout/orgChart1"/>
    <dgm:cxn modelId="{394D51CC-B192-4D83-B5B5-D81A8CC1D050}" type="presParOf" srcId="{BD02226E-3F25-409C-B176-8BDAD7A142DE}" destId="{CD10F605-12AC-413A-AD74-CECDA2A099AF}" srcOrd="0" destOrd="0" presId="urn:microsoft.com/office/officeart/2005/8/layout/orgChart1"/>
    <dgm:cxn modelId="{802BCFE3-AB42-4B63-B7E2-C73CC46ABF70}" type="presParOf" srcId="{BD02226E-3F25-409C-B176-8BDAD7A142DE}" destId="{FB9F0286-98EE-4DA5-9DCF-247C9ED9D42F}" srcOrd="1" destOrd="0" presId="urn:microsoft.com/office/officeart/2005/8/layout/orgChart1"/>
    <dgm:cxn modelId="{90D9F641-F89D-4B32-9024-020424417EC3}" type="presParOf" srcId="{19E0681B-337D-408B-BA47-93F38A60BF90}" destId="{891047CC-22C4-4C86-A814-2BE1073C6322}" srcOrd="1" destOrd="0" presId="urn:microsoft.com/office/officeart/2005/8/layout/orgChart1"/>
    <dgm:cxn modelId="{66636595-5D06-4375-89C5-8AE17A27B781}" type="presParOf" srcId="{19E0681B-337D-408B-BA47-93F38A60BF90}" destId="{E495A0DB-99D5-46BF-89F2-164FA69D83FA}" srcOrd="2" destOrd="0" presId="urn:microsoft.com/office/officeart/2005/8/layout/orgChart1"/>
    <dgm:cxn modelId="{3832957F-6DB3-4FA5-BD21-4CA2E9E553D3}" type="presParOf" srcId="{4671B249-66A6-4A37-8285-D81F8BA8B5A9}" destId="{057BC7FB-64E9-42AD-9557-460CDEC47E3D}" srcOrd="4" destOrd="0" presId="urn:microsoft.com/office/officeart/2005/8/layout/orgChart1"/>
    <dgm:cxn modelId="{0953F1A0-E70E-421A-A7D1-5BF9A92A3F60}" type="presParOf" srcId="{4671B249-66A6-4A37-8285-D81F8BA8B5A9}" destId="{A62A1DD8-EED8-42A0-BA3F-0D77200166A8}" srcOrd="5" destOrd="0" presId="urn:microsoft.com/office/officeart/2005/8/layout/orgChart1"/>
    <dgm:cxn modelId="{7CFDB444-FB3C-4D6D-8351-EAE18A222AF4}" type="presParOf" srcId="{A62A1DD8-EED8-42A0-BA3F-0D77200166A8}" destId="{EFF5A214-DE98-467A-8847-B7BA0E47774F}" srcOrd="0" destOrd="0" presId="urn:microsoft.com/office/officeart/2005/8/layout/orgChart1"/>
    <dgm:cxn modelId="{FAA21C8D-44A9-4B76-9033-4003E405C60A}" type="presParOf" srcId="{EFF5A214-DE98-467A-8847-B7BA0E47774F}" destId="{40B6C19D-CEB8-4683-8560-D1C572112FDE}" srcOrd="0" destOrd="0" presId="urn:microsoft.com/office/officeart/2005/8/layout/orgChart1"/>
    <dgm:cxn modelId="{73BFB6C0-CB1B-4612-915C-95C266EA6103}" type="presParOf" srcId="{EFF5A214-DE98-467A-8847-B7BA0E47774F}" destId="{3E9C951A-589A-4814-99B9-6139B673C158}" srcOrd="1" destOrd="0" presId="urn:microsoft.com/office/officeart/2005/8/layout/orgChart1"/>
    <dgm:cxn modelId="{06DFB2DA-71D0-48BD-B035-AE1FDABB7C86}" type="presParOf" srcId="{A62A1DD8-EED8-42A0-BA3F-0D77200166A8}" destId="{49780685-1F37-445E-9787-7A320CE26F35}" srcOrd="1" destOrd="0" presId="urn:microsoft.com/office/officeart/2005/8/layout/orgChart1"/>
    <dgm:cxn modelId="{86C4D30A-9F40-4740-95EC-A7222359CE0F}" type="presParOf" srcId="{A62A1DD8-EED8-42A0-BA3F-0D77200166A8}" destId="{D385C775-2B6F-41E3-8739-465A9395F3F6}" srcOrd="2" destOrd="0" presId="urn:microsoft.com/office/officeart/2005/8/layout/orgChart1"/>
    <dgm:cxn modelId="{37FAD446-1E25-4168-92FD-A416F3C5DBD7}" type="presParOf" srcId="{50DC5532-856B-43D1-9481-5BCCB19E50DE}" destId="{9ADA408F-DE42-420C-BEF3-CD3C5240C5E4}" srcOrd="2" destOrd="0" presId="urn:microsoft.com/office/officeart/2005/8/layout/orgChart1"/>
    <dgm:cxn modelId="{8672107F-401E-49A1-AFA6-E1D47C5F001C}" type="presParOf" srcId="{4CE2C469-B688-49B5-A645-982D9D3AA054}" destId="{0F5D9E26-2F77-443B-93EE-2587BE070FFB}" srcOrd="2" destOrd="0" presId="urn:microsoft.com/office/officeart/2005/8/layout/orgChart1"/>
    <dgm:cxn modelId="{83A8B857-C887-424C-BB86-3515926357D9}" type="presParOf" srcId="{4C4A74EC-020E-4A5C-A84F-740D1F5DDF49}" destId="{9FD209FE-2F88-4BA1-8DF2-35EFCC2ECC72}" srcOrd="2" destOrd="0" presId="urn:microsoft.com/office/officeart/2005/8/layout/orgChart1"/>
    <dgm:cxn modelId="{86268697-322F-4A61-AA3A-1E3BEBAF22FF}" type="presParOf" srcId="{4BB43B01-A20C-4F20-A754-BEFEFFBAA512}" destId="{974DE724-CB68-4145-9AF4-45FD30D7D7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BC7FB-64E9-42AD-9557-460CDEC47E3D}">
      <dsp:nvSpPr>
        <dsp:cNvPr id="0" name=""/>
        <dsp:cNvSpPr/>
      </dsp:nvSpPr>
      <dsp:spPr>
        <a:xfrm>
          <a:off x="5250839" y="2723292"/>
          <a:ext cx="91440" cy="1479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9981"/>
              </a:lnTo>
              <a:lnTo>
                <a:pt x="135582" y="147998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350E2-E3CF-4803-B003-28ECE274CA84}">
      <dsp:nvSpPr>
        <dsp:cNvPr id="0" name=""/>
        <dsp:cNvSpPr/>
      </dsp:nvSpPr>
      <dsp:spPr>
        <a:xfrm>
          <a:off x="5250839" y="2723292"/>
          <a:ext cx="91440" cy="93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7064"/>
              </a:lnTo>
              <a:lnTo>
                <a:pt x="135613" y="93706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8124C-09BF-4109-90B2-B635189E34FB}">
      <dsp:nvSpPr>
        <dsp:cNvPr id="0" name=""/>
        <dsp:cNvSpPr/>
      </dsp:nvSpPr>
      <dsp:spPr>
        <a:xfrm>
          <a:off x="5296559" y="2723292"/>
          <a:ext cx="102537" cy="39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911"/>
              </a:lnTo>
              <a:lnTo>
                <a:pt x="102537" y="39291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6C0A2-E946-429F-BBF2-406274412A34}">
      <dsp:nvSpPr>
        <dsp:cNvPr id="0" name=""/>
        <dsp:cNvSpPr/>
      </dsp:nvSpPr>
      <dsp:spPr>
        <a:xfrm>
          <a:off x="3860992" y="1988636"/>
          <a:ext cx="2247748" cy="21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46"/>
              </a:lnTo>
              <a:lnTo>
                <a:pt x="2247748" y="108646"/>
              </a:lnTo>
              <a:lnTo>
                <a:pt x="2247748" y="21729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98D14-C6DD-43E6-8CA1-836F2F9484EE}">
      <dsp:nvSpPr>
        <dsp:cNvPr id="0" name=""/>
        <dsp:cNvSpPr/>
      </dsp:nvSpPr>
      <dsp:spPr>
        <a:xfrm>
          <a:off x="3003090" y="2723292"/>
          <a:ext cx="91440" cy="1513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3847"/>
              </a:lnTo>
              <a:lnTo>
                <a:pt x="121085" y="151384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2DD1F-A996-434F-81BC-9573B16D6C34}">
      <dsp:nvSpPr>
        <dsp:cNvPr id="0" name=""/>
        <dsp:cNvSpPr/>
      </dsp:nvSpPr>
      <dsp:spPr>
        <a:xfrm>
          <a:off x="3003090" y="2723292"/>
          <a:ext cx="91440" cy="9406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0603"/>
              </a:lnTo>
              <a:lnTo>
                <a:pt x="111587" y="94060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61831-56F2-48F9-9CD8-92F096DBE794}">
      <dsp:nvSpPr>
        <dsp:cNvPr id="0" name=""/>
        <dsp:cNvSpPr/>
      </dsp:nvSpPr>
      <dsp:spPr>
        <a:xfrm>
          <a:off x="3003090" y="2723292"/>
          <a:ext cx="91440" cy="3904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459"/>
              </a:lnTo>
              <a:lnTo>
                <a:pt x="111576" y="39045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0EF05-BC77-4B75-85DF-2910F9B07B5E}">
      <dsp:nvSpPr>
        <dsp:cNvPr id="0" name=""/>
        <dsp:cNvSpPr/>
      </dsp:nvSpPr>
      <dsp:spPr>
        <a:xfrm>
          <a:off x="3815272" y="1988636"/>
          <a:ext cx="91440" cy="217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29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A042A-0C46-4610-8EBB-FB5358C0C11D}">
      <dsp:nvSpPr>
        <dsp:cNvPr id="0" name=""/>
        <dsp:cNvSpPr/>
      </dsp:nvSpPr>
      <dsp:spPr>
        <a:xfrm>
          <a:off x="801061" y="2723292"/>
          <a:ext cx="99040" cy="146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480"/>
              </a:lnTo>
              <a:lnTo>
                <a:pt x="99040" y="146448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8BEFE-8FAE-4DF6-80AD-AE1F6A6400A5}">
      <dsp:nvSpPr>
        <dsp:cNvPr id="0" name=""/>
        <dsp:cNvSpPr/>
      </dsp:nvSpPr>
      <dsp:spPr>
        <a:xfrm>
          <a:off x="755341" y="2723292"/>
          <a:ext cx="91440" cy="918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8015"/>
              </a:lnTo>
              <a:lnTo>
                <a:pt x="130512" y="9180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6BCAF-2C91-400E-B435-9AA595CE1BA2}">
      <dsp:nvSpPr>
        <dsp:cNvPr id="0" name=""/>
        <dsp:cNvSpPr/>
      </dsp:nvSpPr>
      <dsp:spPr>
        <a:xfrm>
          <a:off x="1613243" y="1988636"/>
          <a:ext cx="2247748" cy="217292"/>
        </a:xfrm>
        <a:custGeom>
          <a:avLst/>
          <a:gdLst/>
          <a:ahLst/>
          <a:cxnLst/>
          <a:rect l="0" t="0" r="0" b="0"/>
          <a:pathLst>
            <a:path>
              <a:moveTo>
                <a:pt x="2247748" y="0"/>
              </a:moveTo>
              <a:lnTo>
                <a:pt x="2247748" y="108646"/>
              </a:lnTo>
              <a:lnTo>
                <a:pt x="0" y="108646"/>
              </a:lnTo>
              <a:lnTo>
                <a:pt x="0" y="21729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2332B-35D7-48AB-A5D9-469B5841C2EF}">
      <dsp:nvSpPr>
        <dsp:cNvPr id="0" name=""/>
        <dsp:cNvSpPr/>
      </dsp:nvSpPr>
      <dsp:spPr>
        <a:xfrm>
          <a:off x="3815272" y="1253979"/>
          <a:ext cx="91440" cy="217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29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148ED-1EEF-4DFE-B681-D0C09B3B90E7}">
      <dsp:nvSpPr>
        <dsp:cNvPr id="0" name=""/>
        <dsp:cNvSpPr/>
      </dsp:nvSpPr>
      <dsp:spPr>
        <a:xfrm>
          <a:off x="3815272" y="519323"/>
          <a:ext cx="91440" cy="217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29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CFB7D-D997-4255-B1CD-A7D5D3938FF1}">
      <dsp:nvSpPr>
        <dsp:cNvPr id="0" name=""/>
        <dsp:cNvSpPr/>
      </dsp:nvSpPr>
      <dsp:spPr>
        <a:xfrm>
          <a:off x="2845764" y="1959"/>
          <a:ext cx="2030456" cy="5173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Автор текста</a:t>
          </a:r>
          <a:endParaRPr lang="ru-RU" sz="1600" kern="1200"/>
        </a:p>
      </dsp:txBody>
      <dsp:txXfrm>
        <a:off x="2845764" y="1959"/>
        <a:ext cx="2030456" cy="517363"/>
      </dsp:txXfrm>
    </dsp:sp>
    <dsp:sp modelId="{530DC589-0AB3-4CB1-9A94-B4FECDE3B66F}">
      <dsp:nvSpPr>
        <dsp:cNvPr id="0" name=""/>
        <dsp:cNvSpPr/>
      </dsp:nvSpPr>
      <dsp:spPr>
        <a:xfrm>
          <a:off x="2845764" y="736616"/>
          <a:ext cx="2030456" cy="517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Композитор</a:t>
          </a:r>
          <a:endParaRPr lang="ru-RU" sz="1600" kern="1200"/>
        </a:p>
      </dsp:txBody>
      <dsp:txXfrm>
        <a:off x="2845764" y="736616"/>
        <a:ext cx="2030456" cy="517363"/>
      </dsp:txXfrm>
    </dsp:sp>
    <dsp:sp modelId="{0A652AF8-6834-4F3C-8689-AECFA4FFBAC1}">
      <dsp:nvSpPr>
        <dsp:cNvPr id="0" name=""/>
        <dsp:cNvSpPr/>
      </dsp:nvSpPr>
      <dsp:spPr>
        <a:xfrm>
          <a:off x="2845764" y="1471272"/>
          <a:ext cx="2030456" cy="5173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Режиссер-постановщик</a:t>
          </a:r>
          <a:endParaRPr lang="ru-RU" sz="1600" kern="1200"/>
        </a:p>
      </dsp:txBody>
      <dsp:txXfrm>
        <a:off x="2845764" y="1471272"/>
        <a:ext cx="2030456" cy="517363"/>
      </dsp:txXfrm>
    </dsp:sp>
    <dsp:sp modelId="{213D6941-632D-4B41-AA7A-80543A4CCA8C}">
      <dsp:nvSpPr>
        <dsp:cNvPr id="0" name=""/>
        <dsp:cNvSpPr/>
      </dsp:nvSpPr>
      <dsp:spPr>
        <a:xfrm>
          <a:off x="598015" y="2205929"/>
          <a:ext cx="2030456" cy="5173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Оркестр</a:t>
          </a:r>
          <a:endParaRPr lang="ru-RU" sz="1600" kern="1200"/>
        </a:p>
      </dsp:txBody>
      <dsp:txXfrm>
        <a:off x="598015" y="2205929"/>
        <a:ext cx="2030456" cy="517363"/>
      </dsp:txXfrm>
    </dsp:sp>
    <dsp:sp modelId="{B72E16FF-39B6-4A76-94FC-7BDA57A4A8AA}">
      <dsp:nvSpPr>
        <dsp:cNvPr id="0" name=""/>
        <dsp:cNvSpPr/>
      </dsp:nvSpPr>
      <dsp:spPr>
        <a:xfrm>
          <a:off x="885853" y="3382626"/>
          <a:ext cx="2030456" cy="5173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Дирижёр</a:t>
          </a:r>
          <a:endParaRPr lang="ru-RU" sz="1600" kern="1200"/>
        </a:p>
      </dsp:txBody>
      <dsp:txXfrm>
        <a:off x="885853" y="3382626"/>
        <a:ext cx="2030456" cy="517363"/>
      </dsp:txXfrm>
    </dsp:sp>
    <dsp:sp modelId="{F9937819-A342-497D-A573-4DD68CBC9D57}">
      <dsp:nvSpPr>
        <dsp:cNvPr id="0" name=""/>
        <dsp:cNvSpPr/>
      </dsp:nvSpPr>
      <dsp:spPr>
        <a:xfrm>
          <a:off x="900102" y="3929091"/>
          <a:ext cx="2030456" cy="5173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Музыканты</a:t>
          </a:r>
          <a:endParaRPr lang="ru-RU" sz="1600" kern="1200"/>
        </a:p>
      </dsp:txBody>
      <dsp:txXfrm>
        <a:off x="900102" y="3929091"/>
        <a:ext cx="2030456" cy="517363"/>
      </dsp:txXfrm>
    </dsp:sp>
    <dsp:sp modelId="{6C638895-E2AC-4D38-A3A4-CDAEBEB8EE9A}">
      <dsp:nvSpPr>
        <dsp:cNvPr id="0" name=""/>
        <dsp:cNvSpPr/>
      </dsp:nvSpPr>
      <dsp:spPr>
        <a:xfrm>
          <a:off x="2845764" y="2205929"/>
          <a:ext cx="2030456" cy="5173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Исполнители</a:t>
          </a:r>
          <a:endParaRPr lang="ru-RU" sz="1600" kern="1200"/>
        </a:p>
      </dsp:txBody>
      <dsp:txXfrm>
        <a:off x="2845764" y="2205929"/>
        <a:ext cx="2030456" cy="517363"/>
      </dsp:txXfrm>
    </dsp:sp>
    <dsp:sp modelId="{780CB706-7C04-4E02-B6DE-F51AA3E849E9}">
      <dsp:nvSpPr>
        <dsp:cNvPr id="0" name=""/>
        <dsp:cNvSpPr/>
      </dsp:nvSpPr>
      <dsp:spPr>
        <a:xfrm>
          <a:off x="3114667" y="2855070"/>
          <a:ext cx="2030456" cy="5173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Солисты</a:t>
          </a:r>
          <a:endParaRPr lang="ru-RU" sz="1600" kern="1200"/>
        </a:p>
      </dsp:txBody>
      <dsp:txXfrm>
        <a:off x="3114667" y="2855070"/>
        <a:ext cx="2030456" cy="517363"/>
      </dsp:txXfrm>
    </dsp:sp>
    <dsp:sp modelId="{18BCCFC7-8B91-4E10-996A-D1E89463DCB0}">
      <dsp:nvSpPr>
        <dsp:cNvPr id="0" name=""/>
        <dsp:cNvSpPr/>
      </dsp:nvSpPr>
      <dsp:spPr>
        <a:xfrm>
          <a:off x="3114677" y="3405214"/>
          <a:ext cx="2030456" cy="5173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Хор</a:t>
          </a:r>
          <a:endParaRPr lang="ru-RU" sz="1600" kern="1200"/>
        </a:p>
      </dsp:txBody>
      <dsp:txXfrm>
        <a:off x="3114677" y="3405214"/>
        <a:ext cx="2030456" cy="517363"/>
      </dsp:txXfrm>
    </dsp:sp>
    <dsp:sp modelId="{83B9F83B-5C40-4889-A446-14F5442A75AD}">
      <dsp:nvSpPr>
        <dsp:cNvPr id="0" name=""/>
        <dsp:cNvSpPr/>
      </dsp:nvSpPr>
      <dsp:spPr>
        <a:xfrm>
          <a:off x="3124176" y="3978458"/>
          <a:ext cx="2030456" cy="5173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Балет</a:t>
          </a:r>
          <a:endParaRPr lang="ru-RU" sz="1600" kern="1200"/>
        </a:p>
      </dsp:txBody>
      <dsp:txXfrm>
        <a:off x="3124176" y="3978458"/>
        <a:ext cx="2030456" cy="517363"/>
      </dsp:txXfrm>
    </dsp:sp>
    <dsp:sp modelId="{CFD7E1D9-27CF-4A51-8C0E-1F9619488532}">
      <dsp:nvSpPr>
        <dsp:cNvPr id="0" name=""/>
        <dsp:cNvSpPr/>
      </dsp:nvSpPr>
      <dsp:spPr>
        <a:xfrm>
          <a:off x="5093513" y="2205929"/>
          <a:ext cx="2030456" cy="5173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Оформители</a:t>
          </a:r>
          <a:endParaRPr lang="ru-RU" sz="1600" kern="1200"/>
        </a:p>
      </dsp:txBody>
      <dsp:txXfrm>
        <a:off x="5093513" y="2205929"/>
        <a:ext cx="2030456" cy="517363"/>
      </dsp:txXfrm>
    </dsp:sp>
    <dsp:sp modelId="{B4EAC3FF-7252-46A0-85B3-2D39CC37E0AC}">
      <dsp:nvSpPr>
        <dsp:cNvPr id="0" name=""/>
        <dsp:cNvSpPr/>
      </dsp:nvSpPr>
      <dsp:spPr>
        <a:xfrm>
          <a:off x="5399097" y="2857522"/>
          <a:ext cx="2030456" cy="5173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Художник</a:t>
          </a:r>
          <a:endParaRPr lang="ru-RU" sz="1600" kern="1200"/>
        </a:p>
      </dsp:txBody>
      <dsp:txXfrm>
        <a:off x="5399097" y="2857522"/>
        <a:ext cx="2030456" cy="517363"/>
      </dsp:txXfrm>
    </dsp:sp>
    <dsp:sp modelId="{CD10F605-12AC-413A-AD74-CECDA2A099AF}">
      <dsp:nvSpPr>
        <dsp:cNvPr id="0" name=""/>
        <dsp:cNvSpPr/>
      </dsp:nvSpPr>
      <dsp:spPr>
        <a:xfrm>
          <a:off x="5386452" y="3401675"/>
          <a:ext cx="2030456" cy="5173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Костюмер</a:t>
          </a:r>
          <a:endParaRPr lang="ru-RU" sz="1600" kern="1200"/>
        </a:p>
      </dsp:txBody>
      <dsp:txXfrm>
        <a:off x="5386452" y="3401675"/>
        <a:ext cx="2030456" cy="517363"/>
      </dsp:txXfrm>
    </dsp:sp>
    <dsp:sp modelId="{40B6C19D-CEB8-4683-8560-D1C572112FDE}">
      <dsp:nvSpPr>
        <dsp:cNvPr id="0" name=""/>
        <dsp:cNvSpPr/>
      </dsp:nvSpPr>
      <dsp:spPr>
        <a:xfrm>
          <a:off x="5386421" y="3944592"/>
          <a:ext cx="2030456" cy="5173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Гример …</a:t>
          </a:r>
          <a:endParaRPr lang="ru-RU" sz="1600" kern="1200"/>
        </a:p>
      </dsp:txBody>
      <dsp:txXfrm>
        <a:off x="5386421" y="3944592"/>
        <a:ext cx="2030456" cy="517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F6208-8325-424A-BCB4-BDF0921849C6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0978-4F8A-4E3C-8C7A-28EBA4BAE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0978-4F8A-4E3C-8C7A-28EBA4BAE71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По щелчку закроется занавес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0978-4F8A-4E3C-8C7A-28EBA4BAE7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2547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7309-80E4-417B-83AA-AB24CB1D779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D52B-E163-4916-A592-6F394268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 cap="none" spc="0">
          <a:ln w="18415" cmpd="sng">
            <a:solidFill>
              <a:srgbClr val="0070C0"/>
            </a:solidFill>
            <a:prstDash val="solid"/>
          </a:ln>
          <a:solidFill>
            <a:srgbClr val="0070C0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8;&#1072;&#1081;&#1086;&#1085;&#1085;&#1099;&#1081;%20&#1082;&#1086;&#1085;&#1082;&#1091;&#1088;&#1089;%20&#1059;&#1095;&#1080;&#1090;&#1077;&#1083;&#1100;&#1075;&#1086;&#1076;&#1072;\&#1053;&#1040;%20&#1050;&#1054;&#1053;&#1050;&#1059;&#1056;&#1057;!!!\&#1050;&#1086;&#1087;&#1080;&#1103;%2001-vstuplenie_okean_more_sinee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599" y="177756"/>
            <a:ext cx="8643966" cy="6500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144" y="206647"/>
            <a:ext cx="4291619" cy="647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42870"/>
            <a:ext cx="2571736" cy="142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1595021"/>
            <a:ext cx="4143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/>
              <a:t>Н.А. Римский -Корсаков</a:t>
            </a:r>
          </a:p>
          <a:p>
            <a:r>
              <a:rPr lang="ru-RU" sz="2400" smtClean="0"/>
              <a:t>Опера-былина </a:t>
            </a:r>
            <a:br>
              <a:rPr lang="ru-RU" sz="2400" smtClean="0"/>
            </a:br>
            <a:r>
              <a:rPr lang="ru-RU" sz="2400" smtClean="0"/>
              <a:t>в 7-ми картинах</a:t>
            </a:r>
          </a:p>
          <a:p>
            <a:r>
              <a:rPr lang="ru-RU" sz="2400" smtClean="0"/>
              <a:t>Либретто композитора и </a:t>
            </a:r>
            <a:br>
              <a:rPr lang="ru-RU" sz="2400" smtClean="0"/>
            </a:br>
            <a:r>
              <a:rPr lang="ru-RU" sz="2400" smtClean="0"/>
              <a:t>В.И. Бельского</a:t>
            </a:r>
          </a:p>
          <a:p>
            <a:endParaRPr lang="ru-RU" sz="2400"/>
          </a:p>
          <a:p>
            <a:r>
              <a:rPr lang="ru-RU" sz="2400" smtClean="0"/>
              <a:t>Действующие лица: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/>
              <a:t>Садко, гусляр и певец  в Новгороде (тенор)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/>
              <a:t>Волхова – царевна прекрасная, любимая дочь царя морского (сопрано)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/>
              <a:t>…  (17 героев, хор)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500042"/>
          </a:xfrm>
        </p:spPr>
        <p:txBody>
          <a:bodyPr>
            <a:normAutofit fontScale="90000"/>
          </a:bodyPr>
          <a:lstStyle/>
          <a:p>
            <a:r>
              <a:rPr lang="ru-RU" smtClean="0"/>
              <a:t>Рождение оперы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571480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928670"/>
            <a:ext cx="1285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mtClean="0"/>
              <a:t>Либретто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5008" y="1714488"/>
            <a:ext cx="1285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mtClean="0"/>
              <a:t>Партитура</a:t>
            </a:r>
            <a:endParaRPr lang="ru-RU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5286380" y="785794"/>
            <a:ext cx="285752" cy="7143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86380" y="1571612"/>
            <a:ext cx="285752" cy="7143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5572140"/>
            <a:ext cx="328614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ОПЕРА</a:t>
            </a:r>
            <a:endParaRPr lang="ru-RU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6215082"/>
            <a:ext cx="3286148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СЛУШАТЕЛЬ</a:t>
            </a: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28860" y="5143512"/>
            <a:ext cx="1500198" cy="357190"/>
          </a:xfrm>
          <a:prstGeom prst="straightConnector1">
            <a:avLst/>
          </a:prstGeom>
          <a:ln w="76200">
            <a:headEnd w="med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143504" y="5072074"/>
            <a:ext cx="1643074" cy="428628"/>
          </a:xfrm>
          <a:prstGeom prst="straightConnector1">
            <a:avLst/>
          </a:prstGeom>
          <a:ln w="76200">
            <a:headEnd w="med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394199" y="5321313"/>
            <a:ext cx="357190" cy="1588"/>
          </a:xfrm>
          <a:prstGeom prst="straightConnector1">
            <a:avLst/>
          </a:prstGeom>
          <a:ln w="76200">
            <a:headEnd w="med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0" idx="0"/>
          </p:cNvCxnSpPr>
          <p:nvPr/>
        </p:nvCxnSpPr>
        <p:spPr>
          <a:xfrm rot="5400000">
            <a:off x="4429124" y="6072206"/>
            <a:ext cx="285752" cy="1588"/>
          </a:xfrm>
          <a:prstGeom prst="straightConnector1">
            <a:avLst/>
          </a:prstGeom>
          <a:ln w="76200">
            <a:headEnd w="med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0CFB7D-D997-4255-B1CD-A7D5D3938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C0CFB7D-D997-4255-B1CD-A7D5D3938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C0CFB7D-D997-4255-B1CD-A7D5D3938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DC0CFB7D-D997-4255-B1CD-A7D5D3938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148ED-1EEF-4DFE-B681-D0C09B3B9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9F148ED-1EEF-4DFE-B681-D0C09B3B9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9F148ED-1EEF-4DFE-B681-D0C09B3B9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9F148ED-1EEF-4DFE-B681-D0C09B3B9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DC589-0AB3-4CB1-9A94-B4FECDE3B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30DC589-0AB3-4CB1-9A94-B4FECDE3B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30DC589-0AB3-4CB1-9A94-B4FECDE3B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530DC589-0AB3-4CB1-9A94-B4FECDE3B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F2332B-35D7-48AB-A5D9-469B5841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8F2332B-35D7-48AB-A5D9-469B5841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8F2332B-35D7-48AB-A5D9-469B5841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8F2332B-35D7-48AB-A5D9-469B5841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652AF8-6834-4F3C-8689-AECFA4FFB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A652AF8-6834-4F3C-8689-AECFA4FFB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A652AF8-6834-4F3C-8689-AECFA4FFB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0A652AF8-6834-4F3C-8689-AECFA4FFB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6BCAF-2C91-400E-B435-9AA595CE1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A466BCAF-2C91-400E-B435-9AA595CE1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A466BCAF-2C91-400E-B435-9AA595CE1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A466BCAF-2C91-400E-B435-9AA595CE1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3D6941-632D-4B41-AA7A-80543A4CC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13D6941-632D-4B41-AA7A-80543A4CC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13D6941-632D-4B41-AA7A-80543A4CC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13D6941-632D-4B41-AA7A-80543A4CC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8BEFE-8FAE-4DF6-80AD-AE1F6A640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7488BEFE-8FAE-4DF6-80AD-AE1F6A640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7488BEFE-8FAE-4DF6-80AD-AE1F6A640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7488BEFE-8FAE-4DF6-80AD-AE1F6A640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2E16FF-39B6-4A76-94FC-7BDA57A4A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B72E16FF-39B6-4A76-94FC-7BDA57A4A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B72E16FF-39B6-4A76-94FC-7BDA57A4A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B72E16FF-39B6-4A76-94FC-7BDA57A4A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6A042A-0C46-4610-8EBB-FB5358C0C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176A042A-0C46-4610-8EBB-FB5358C0C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76A042A-0C46-4610-8EBB-FB5358C0C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176A042A-0C46-4610-8EBB-FB5358C0C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937819-A342-497D-A573-4DD68CBC9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F9937819-A342-497D-A573-4DD68CBC9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F9937819-A342-497D-A573-4DD68CBC9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F9937819-A342-497D-A573-4DD68CBC9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EF05-BC77-4B75-85DF-2910F9B0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940EF05-BC77-4B75-85DF-2910F9B0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940EF05-BC77-4B75-85DF-2910F9B0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A940EF05-BC77-4B75-85DF-2910F9B07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38895-E2AC-4D38-A3A4-CDAEBEB8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6C638895-E2AC-4D38-A3A4-CDAEBEB8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6C638895-E2AC-4D38-A3A4-CDAEBEB8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6C638895-E2AC-4D38-A3A4-CDAEBEB8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61831-56F2-48F9-9CD8-92F096DB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7A761831-56F2-48F9-9CD8-92F096DB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A761831-56F2-48F9-9CD8-92F096DB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graphicEl>
                                              <a:dgm id="{7A761831-56F2-48F9-9CD8-92F096DBE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CB706-7C04-4E02-B6DE-F51AA3E84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780CB706-7C04-4E02-B6DE-F51AA3E84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780CB706-7C04-4E02-B6DE-F51AA3E84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780CB706-7C04-4E02-B6DE-F51AA3E84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2DD1F-A996-434F-81BC-9573B16D6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8992DD1F-A996-434F-81BC-9573B16D6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8992DD1F-A996-434F-81BC-9573B16D6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8992DD1F-A996-434F-81BC-9573B16D6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BCCFC7-8B91-4E10-996A-D1E89463D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18BCCFC7-8B91-4E10-996A-D1E89463D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18BCCFC7-8B91-4E10-996A-D1E89463D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>
                                            <p:graphicEl>
                                              <a:dgm id="{18BCCFC7-8B91-4E10-996A-D1E89463D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A98D14-C6DD-43E6-8CA1-836F2F948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graphicEl>
                                              <a:dgm id="{8FA98D14-C6DD-43E6-8CA1-836F2F948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8FA98D14-C6DD-43E6-8CA1-836F2F948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>
                                            <p:graphicEl>
                                              <a:dgm id="{8FA98D14-C6DD-43E6-8CA1-836F2F948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9F83B-5C40-4889-A446-14F5442A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83B9F83B-5C40-4889-A446-14F5442A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graphicEl>
                                              <a:dgm id="{83B9F83B-5C40-4889-A446-14F5442A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>
                                            <p:graphicEl>
                                              <a:dgm id="{83B9F83B-5C40-4889-A446-14F5442A7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6C0A2-E946-429F-BBF2-406274412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graphicEl>
                                              <a:dgm id="{BE36C0A2-E946-429F-BBF2-406274412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graphicEl>
                                              <a:dgm id="{BE36C0A2-E946-429F-BBF2-406274412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">
                                            <p:graphicEl>
                                              <a:dgm id="{BE36C0A2-E946-429F-BBF2-406274412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D7E1D9-27CF-4A51-8C0E-1F9619488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FD7E1D9-27CF-4A51-8C0E-1F9619488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FD7E1D9-27CF-4A51-8C0E-1F9619488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CFD7E1D9-27CF-4A51-8C0E-1F9619488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124C-09BF-4109-90B2-B635189E3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CE68124C-09BF-4109-90B2-B635189E3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graphicEl>
                                              <a:dgm id="{CE68124C-09BF-4109-90B2-B635189E3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">
                                            <p:graphicEl>
                                              <a:dgm id="{CE68124C-09BF-4109-90B2-B635189E3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EAC3FF-7252-46A0-85B3-2D39CC37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B4EAC3FF-7252-46A0-85B3-2D39CC37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B4EAC3FF-7252-46A0-85B3-2D39CC37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graphicEl>
                                              <a:dgm id="{B4EAC3FF-7252-46A0-85B3-2D39CC37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5350E2-E3CF-4803-B003-28ECE274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">
                                            <p:graphicEl>
                                              <a:dgm id="{765350E2-E3CF-4803-B003-28ECE274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">
                                            <p:graphicEl>
                                              <a:dgm id="{765350E2-E3CF-4803-B003-28ECE274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">
                                            <p:graphicEl>
                                              <a:dgm id="{765350E2-E3CF-4803-B003-28ECE274C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10F605-12AC-413A-AD74-CECDA2A0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graphicEl>
                                              <a:dgm id="{CD10F605-12AC-413A-AD74-CECDA2A0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">
                                            <p:graphicEl>
                                              <a:dgm id="{CD10F605-12AC-413A-AD74-CECDA2A0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">
                                            <p:graphicEl>
                                              <a:dgm id="{CD10F605-12AC-413A-AD74-CECDA2A09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7BC7FB-64E9-42AD-9557-460CDEC47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>
                                            <p:graphicEl>
                                              <a:dgm id="{057BC7FB-64E9-42AD-9557-460CDEC47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graphicEl>
                                              <a:dgm id="{057BC7FB-64E9-42AD-9557-460CDEC47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>
                                            <p:graphicEl>
                                              <a:dgm id="{057BC7FB-64E9-42AD-9557-460CDEC47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6C19D-CEB8-4683-8560-D1C57211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">
                                            <p:graphicEl>
                                              <a:dgm id="{40B6C19D-CEB8-4683-8560-D1C57211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">
                                            <p:graphicEl>
                                              <a:dgm id="{40B6C19D-CEB8-4683-8560-D1C57211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">
                                            <p:graphicEl>
                                              <a:dgm id="{40B6C19D-CEB8-4683-8560-D1C57211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58" y="0"/>
            <a:ext cx="9023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smtClean="0"/>
              <a:t>Вступление к опере «Садко»</a:t>
            </a:r>
            <a:br>
              <a:rPr lang="ru-RU" smtClean="0"/>
            </a:br>
            <a:r>
              <a:rPr lang="ru-RU" smtClean="0"/>
              <a:t>«Океан-море синее»</a:t>
            </a:r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474786"/>
            <a:ext cx="6253416" cy="52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Копия 01-vstuplenie_okean_more_sin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929322" cy="1143000"/>
          </a:xfrm>
        </p:spPr>
        <p:txBody>
          <a:bodyPr>
            <a:noAutofit/>
          </a:bodyPr>
          <a:lstStyle/>
          <a:p>
            <a:pPr algn="r"/>
            <a:r>
              <a:rPr lang="ru-RU" sz="2000" smtClean="0"/>
              <a:t> М.А.Врубель. </a:t>
            </a:r>
            <a:br>
              <a:rPr lang="ru-RU" sz="2000" smtClean="0"/>
            </a:br>
            <a:r>
              <a:rPr lang="ru-RU" sz="2000" smtClean="0"/>
              <a:t> Царевна Волхова. Н.И.Забела-Врубель </a:t>
            </a:r>
            <a:br>
              <a:rPr lang="ru-RU" sz="2000" smtClean="0"/>
            </a:br>
            <a:r>
              <a:rPr lang="ru-RU" sz="2000" smtClean="0"/>
              <a:t>в роли Волховы в опере Н.А.Римского-Корсакова "Садко". (акв.; 1898)</a:t>
            </a:r>
            <a:endParaRPr lang="ru-RU" sz="200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2550010" cy="69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49"/>
            <a:ext cx="4969798" cy="524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Финал оперы</a:t>
            </a:r>
            <a:endParaRPr lang="ru-RU"/>
          </a:p>
        </p:txBody>
      </p:sp>
      <p:pic>
        <p:nvPicPr>
          <p:cNvPr id="5" name="Picture 2" descr="H:\DownLoad\Russia_Entertainmen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438759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45</Words>
  <Application>Microsoft Office PowerPoint</Application>
  <PresentationFormat>Экран (4:3)</PresentationFormat>
  <Paragraphs>33</Paragraphs>
  <Slides>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Рождение оперы</vt:lpstr>
      <vt:lpstr>Презентация PowerPoint</vt:lpstr>
      <vt:lpstr>Вступление к опере «Садко» «Океан-море синее»</vt:lpstr>
      <vt:lpstr> М.А.Врубель.   Царевна Волхова. Н.И.Забела-Врубель  в роли Волховы в опере Н.А.Римского-Корсакова "Садко". (акв.; 1898)</vt:lpstr>
      <vt:lpstr>Финал оперы</vt:lpstr>
    </vt:vector>
  </TitlesOfParts>
  <Company>СОШ64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учитель01</dc:creator>
  <cp:lastModifiedBy>User</cp:lastModifiedBy>
  <cp:revision>36</cp:revision>
  <dcterms:created xsi:type="dcterms:W3CDTF">2010-10-17T14:16:14Z</dcterms:created>
  <dcterms:modified xsi:type="dcterms:W3CDTF">2014-08-27T12:20:37Z</dcterms:modified>
</cp:coreProperties>
</file>