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5" r:id="rId4"/>
    <p:sldId id="264" r:id="rId5"/>
    <p:sldId id="279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77" r:id="rId18"/>
    <p:sldId id="278" r:id="rId19"/>
    <p:sldId id="263" r:id="rId20"/>
  </p:sldIdLst>
  <p:sldSz cx="9144000" cy="6858000" type="screen4x3"/>
  <p:notesSz cx="6858000" cy="9144000"/>
  <p:embeddedFontLst>
    <p:embeddedFont>
      <p:font typeface="Arial Black" pitchFamily="34" charset="0"/>
      <p:regular r:id="rId22"/>
      <p:bold r:id="rId23"/>
    </p:embeddedFon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Grinya" pitchFamily="2" charset="0"/>
      <p:regular r:id="rId28"/>
    </p:embeddedFont>
    <p:embeddedFont>
      <p:font typeface="Fritz Quadrata Cyrillic" pitchFamily="18" charset="0"/>
      <p:regular r:id="rId29"/>
    </p:embeddedFont>
    <p:embeddedFont>
      <p:font typeface="a_CooperBlackNr" pitchFamily="18" charset="-52"/>
      <p:regular r:id="rId30"/>
    </p:embeddedFont>
    <p:embeddedFont>
      <p:font typeface="Arbat" pitchFamily="2" charset="0"/>
      <p:regular r:id="rId31"/>
      <p:bold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a_LCDNova" pitchFamily="34" charset="-52"/>
      <p:regular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CC0066"/>
    <a:srgbClr val="FF0066"/>
    <a:srgbClr val="6196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4" autoAdjust="0"/>
    <p:restoredTop sz="98333" autoAdjust="0"/>
  </p:normalViewPr>
  <p:slideViewPr>
    <p:cSldViewPr>
      <p:cViewPr varScale="1">
        <p:scale>
          <a:sx n="90" d="100"/>
          <a:sy n="90" d="100"/>
        </p:scale>
        <p:origin x="-10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46438-2DDA-4363-B089-391F8AAC1659}" type="doc">
      <dgm:prSet loTypeId="urn:microsoft.com/office/officeart/2005/8/layout/hierarchy2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76FA2C-2695-4424-9BF2-9CEE90161E3C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Виды внеурочной деятельности.</a:t>
          </a:r>
          <a:endParaRPr lang="ru-RU" sz="2400" dirty="0"/>
        </a:p>
      </dgm:t>
    </dgm:pt>
    <dgm:pt modelId="{E8A6CAF7-6249-4223-9F54-E72FE5D96681}" type="parTrans" cxnId="{4D453D6F-70D0-48B6-9887-316EF06360F6}">
      <dgm:prSet/>
      <dgm:spPr/>
      <dgm:t>
        <a:bodyPr/>
        <a:lstStyle/>
        <a:p>
          <a:endParaRPr lang="ru-RU"/>
        </a:p>
      </dgm:t>
    </dgm:pt>
    <dgm:pt modelId="{7AA2C6C8-7E33-4D73-8148-E5BDB2614B91}" type="sibTrans" cxnId="{4D453D6F-70D0-48B6-9887-316EF06360F6}">
      <dgm:prSet/>
      <dgm:spPr/>
      <dgm:t>
        <a:bodyPr/>
        <a:lstStyle/>
        <a:p>
          <a:endParaRPr lang="ru-RU"/>
        </a:p>
      </dgm:t>
    </dgm:pt>
    <dgm:pt modelId="{7B3F959A-9CC3-4612-A4B8-85F76A0D2F85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игровая деятельность</a:t>
          </a:r>
          <a:endParaRPr lang="ru-RU" sz="1800" dirty="0"/>
        </a:p>
      </dgm:t>
    </dgm:pt>
    <dgm:pt modelId="{C4D57EF0-2A8E-4364-A209-C3245C1018FE}" type="parTrans" cxnId="{5D738728-B4B1-43E3-9A90-5F47A334B825}">
      <dgm:prSet/>
      <dgm:spPr/>
      <dgm:t>
        <a:bodyPr/>
        <a:lstStyle/>
        <a:p>
          <a:endParaRPr lang="ru-RU"/>
        </a:p>
      </dgm:t>
    </dgm:pt>
    <dgm:pt modelId="{87F05DE7-53C5-4590-9E6B-78F41C2913AE}" type="sibTrans" cxnId="{5D738728-B4B1-43E3-9A90-5F47A334B825}">
      <dgm:prSet/>
      <dgm:spPr/>
      <dgm:t>
        <a:bodyPr/>
        <a:lstStyle/>
        <a:p>
          <a:endParaRPr lang="ru-RU"/>
        </a:p>
      </dgm:t>
    </dgm:pt>
    <dgm:pt modelId="{51DA35B5-FEED-4198-8565-F21D41A05376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досугово-развлекательная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деятельность (</a:t>
          </a:r>
          <a:r>
            <a:rPr kumimoji="0" lang="ru-RU" sz="1800" b="0" i="0" u="none" strike="noStrike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досуговое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общение);</a:t>
          </a:r>
          <a:endParaRPr lang="ru-RU" sz="1800" dirty="0"/>
        </a:p>
      </dgm:t>
    </dgm:pt>
    <dgm:pt modelId="{A00FF4CD-33D1-4182-B162-3155A7AC1D5B}" type="parTrans" cxnId="{7D4A582F-B568-4603-A274-2B5DC712B394}">
      <dgm:prSet/>
      <dgm:spPr/>
      <dgm:t>
        <a:bodyPr/>
        <a:lstStyle/>
        <a:p>
          <a:endParaRPr lang="ru-RU"/>
        </a:p>
      </dgm:t>
    </dgm:pt>
    <dgm:pt modelId="{03613E66-A341-4EF5-B837-74512D53F06A}" type="sibTrans" cxnId="{7D4A582F-B568-4603-A274-2B5DC712B394}">
      <dgm:prSet/>
      <dgm:spPr/>
      <dgm:t>
        <a:bodyPr/>
        <a:lstStyle/>
        <a:p>
          <a:endParaRPr lang="ru-RU"/>
        </a:p>
      </dgm:t>
    </dgm:pt>
    <dgm:pt modelId="{6EFC188A-B3B3-47BB-A5BD-82A475BDF2E8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художественное творчество;</a:t>
          </a:r>
          <a:endParaRPr lang="ru-RU" sz="1800" dirty="0"/>
        </a:p>
      </dgm:t>
    </dgm:pt>
    <dgm:pt modelId="{DA266057-FB79-4A43-AD1B-2DCEB49718DC}" type="parTrans" cxnId="{9E80C331-A02D-4F0B-A7F4-C40630E99EF6}">
      <dgm:prSet/>
      <dgm:spPr/>
      <dgm:t>
        <a:bodyPr/>
        <a:lstStyle/>
        <a:p>
          <a:endParaRPr lang="ru-RU"/>
        </a:p>
      </dgm:t>
    </dgm:pt>
    <dgm:pt modelId="{8A1356FC-6FFC-4547-8380-823189F0A73B}" type="sibTrans" cxnId="{9E80C331-A02D-4F0B-A7F4-C40630E99EF6}">
      <dgm:prSet/>
      <dgm:spPr/>
      <dgm:t>
        <a:bodyPr/>
        <a:lstStyle/>
        <a:p>
          <a:endParaRPr lang="ru-RU"/>
        </a:p>
      </dgm:t>
    </dgm:pt>
    <dgm:pt modelId="{1E7082A7-42E8-40A0-AADD-1B2B3416AAB1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социальное творчество (социально</a:t>
          </a:r>
          <a:r>
            <a:rPr kumimoji="0" lang="en-US" sz="1800" b="0" i="0" u="none" strike="noStrike" cap="none" normalizeH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преобразующая добровольческая деятельность);</a:t>
          </a:r>
          <a:endParaRPr lang="ru-RU" sz="1800" dirty="0"/>
        </a:p>
      </dgm:t>
    </dgm:pt>
    <dgm:pt modelId="{A212D97A-60DF-47DF-9C91-43EC591DB3E7}" type="parTrans" cxnId="{980AD5A9-A6EF-4242-AE0A-059D3CE27B56}">
      <dgm:prSet/>
      <dgm:spPr/>
      <dgm:t>
        <a:bodyPr/>
        <a:lstStyle/>
        <a:p>
          <a:endParaRPr lang="ru-RU"/>
        </a:p>
      </dgm:t>
    </dgm:pt>
    <dgm:pt modelId="{193DB83D-D2C6-4AFC-870E-88C52068C4AF}" type="sibTrans" cxnId="{980AD5A9-A6EF-4242-AE0A-059D3CE27B56}">
      <dgm:prSet/>
      <dgm:spPr/>
      <dgm:t>
        <a:bodyPr/>
        <a:lstStyle/>
        <a:p>
          <a:endParaRPr lang="ru-RU"/>
        </a:p>
      </dgm:t>
    </dgm:pt>
    <dgm:pt modelId="{5AD0BBEC-7ACB-4F75-862E-69564071B063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трудовая (производственная) деятельность;</a:t>
          </a:r>
          <a:endParaRPr lang="ru-RU" sz="1800" dirty="0"/>
        </a:p>
      </dgm:t>
    </dgm:pt>
    <dgm:pt modelId="{F60A1B15-F3EF-419F-9A72-8D7F8ACAB313}" type="parTrans" cxnId="{8F7D99EF-B078-4FFD-8559-7B176DF6C67D}">
      <dgm:prSet/>
      <dgm:spPr/>
      <dgm:t>
        <a:bodyPr/>
        <a:lstStyle/>
        <a:p>
          <a:endParaRPr lang="ru-RU"/>
        </a:p>
      </dgm:t>
    </dgm:pt>
    <dgm:pt modelId="{A7119072-17BB-430B-96AB-E7CCD20D20B2}" type="sibTrans" cxnId="{8F7D99EF-B078-4FFD-8559-7B176DF6C67D}">
      <dgm:prSet/>
      <dgm:spPr/>
      <dgm:t>
        <a:bodyPr/>
        <a:lstStyle/>
        <a:p>
          <a:endParaRPr lang="ru-RU"/>
        </a:p>
      </dgm:t>
    </dgm:pt>
    <dgm:pt modelId="{58D9F42D-29D7-4894-883F-7FEA2D92884E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спортивно-оздоровительная деятельность;</a:t>
          </a:r>
          <a:endParaRPr lang="ru-RU" sz="1800" dirty="0"/>
        </a:p>
      </dgm:t>
    </dgm:pt>
    <dgm:pt modelId="{DFD35119-A5CA-446A-9ABC-03330E97EFB0}" type="parTrans" cxnId="{9209A63D-3F24-4554-AFD3-4C4FF831CC06}">
      <dgm:prSet/>
      <dgm:spPr/>
      <dgm:t>
        <a:bodyPr/>
        <a:lstStyle/>
        <a:p>
          <a:endParaRPr lang="ru-RU"/>
        </a:p>
      </dgm:t>
    </dgm:pt>
    <dgm:pt modelId="{7A80E3E6-650C-4ED1-AB4F-F31A7BD00015}" type="sibTrans" cxnId="{9209A63D-3F24-4554-AFD3-4C4FF831CC06}">
      <dgm:prSet/>
      <dgm:spPr/>
      <dgm:t>
        <a:bodyPr/>
        <a:lstStyle/>
        <a:p>
          <a:endParaRPr lang="ru-RU"/>
        </a:p>
      </dgm:t>
    </dgm:pt>
    <dgm:pt modelId="{B62C3685-E4C5-4EFD-8C9F-4D4897FFDA72}">
      <dgm:prSet phldrT="[Текст]" custT="1"/>
      <dgm:spPr/>
      <dgm:t>
        <a:bodyPr/>
        <a:lstStyle/>
        <a:p>
          <a:pPr rtl="0"/>
          <a:r>
            <a:rPr kumimoji="0" lang="ru-RU" sz="1800" b="0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туристско-краеведческая деятельность.</a:t>
          </a:r>
          <a:endParaRPr lang="ru-RU" sz="1800" dirty="0"/>
        </a:p>
      </dgm:t>
    </dgm:pt>
    <dgm:pt modelId="{53DFAB22-1B93-4D05-9A16-79EA7A77DB52}" type="parTrans" cxnId="{E6C54C49-BE78-4D71-82A2-614BD85EC6D2}">
      <dgm:prSet/>
      <dgm:spPr/>
      <dgm:t>
        <a:bodyPr/>
        <a:lstStyle/>
        <a:p>
          <a:endParaRPr lang="ru-RU"/>
        </a:p>
      </dgm:t>
    </dgm:pt>
    <dgm:pt modelId="{8B4B4C5E-9827-477C-A794-C4850652BD39}" type="sibTrans" cxnId="{E6C54C49-BE78-4D71-82A2-614BD85EC6D2}">
      <dgm:prSet/>
      <dgm:spPr/>
      <dgm:t>
        <a:bodyPr/>
        <a:lstStyle/>
        <a:p>
          <a:endParaRPr lang="ru-RU"/>
        </a:p>
      </dgm:t>
    </dgm:pt>
    <dgm:pt modelId="{DF7CC55B-59D9-4E89-89BC-3382414D3CBF}">
      <dgm:prSet custT="1"/>
      <dgm:spPr/>
      <dgm:t>
        <a:bodyPr/>
        <a:lstStyle/>
        <a:p>
          <a:pPr rtl="0"/>
          <a:r>
            <a:rPr kumimoji="0" lang="ru-RU" sz="1800" b="0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познавательная деятельность;</a:t>
          </a:r>
          <a:endParaRPr kumimoji="0" lang="ru-RU" sz="18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1E2D5606-8B35-49B2-8CF9-76CAFAAF2B68}" type="parTrans" cxnId="{303F456A-2092-4CF5-AACC-E7C6B217FACB}">
      <dgm:prSet/>
      <dgm:spPr/>
      <dgm:t>
        <a:bodyPr/>
        <a:lstStyle/>
        <a:p>
          <a:endParaRPr lang="ru-RU"/>
        </a:p>
      </dgm:t>
    </dgm:pt>
    <dgm:pt modelId="{9C9A9C4F-CE08-4573-AB80-8EDF76258DB6}" type="sibTrans" cxnId="{303F456A-2092-4CF5-AACC-E7C6B217FACB}">
      <dgm:prSet/>
      <dgm:spPr/>
      <dgm:t>
        <a:bodyPr/>
        <a:lstStyle/>
        <a:p>
          <a:endParaRPr lang="ru-RU"/>
        </a:p>
      </dgm:t>
    </dgm:pt>
    <dgm:pt modelId="{1631BAA5-B8D4-4C11-A295-DD0F7BB600AB}">
      <dgm:prSet custT="1"/>
      <dgm:spPr/>
      <dgm:t>
        <a:bodyPr/>
        <a:lstStyle/>
        <a:p>
          <a:pPr rtl="0"/>
          <a:r>
            <a:rPr kumimoji="0" lang="ru-RU" sz="1800" b="0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проблемно-ценностное общение;</a:t>
          </a:r>
          <a:endParaRPr kumimoji="0" lang="ru-RU" sz="18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E68B38C-C772-4672-A98B-338DB8854007}" type="parTrans" cxnId="{53C6867E-263C-4A6B-B285-3381FE65C82E}">
      <dgm:prSet/>
      <dgm:spPr/>
      <dgm:t>
        <a:bodyPr/>
        <a:lstStyle/>
        <a:p>
          <a:endParaRPr lang="ru-RU"/>
        </a:p>
      </dgm:t>
    </dgm:pt>
    <dgm:pt modelId="{27466929-28F0-4FD7-A43A-0CA525CE6C94}" type="sibTrans" cxnId="{53C6867E-263C-4A6B-B285-3381FE65C82E}">
      <dgm:prSet/>
      <dgm:spPr/>
      <dgm:t>
        <a:bodyPr/>
        <a:lstStyle/>
        <a:p>
          <a:endParaRPr lang="ru-RU"/>
        </a:p>
      </dgm:t>
    </dgm:pt>
    <dgm:pt modelId="{37091D93-E3BD-4FC6-A5D4-A1EE703ADBC7}" type="pres">
      <dgm:prSet presAssocID="{60F46438-2DDA-4363-B089-391F8AAC16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38360-8CDC-43BC-8221-6C965F095A20}" type="pres">
      <dgm:prSet presAssocID="{EF76FA2C-2695-4424-9BF2-9CEE90161E3C}" presName="root1" presStyleCnt="0"/>
      <dgm:spPr/>
    </dgm:pt>
    <dgm:pt modelId="{60D206DF-3166-47D1-A5CA-0464D9FBF1B6}" type="pres">
      <dgm:prSet presAssocID="{EF76FA2C-2695-4424-9BF2-9CEE90161E3C}" presName="LevelOneTextNode" presStyleLbl="node0" presStyleIdx="0" presStyleCnt="1" custScaleX="210066" custScaleY="241690" custLinFactX="-4735" custLinFactY="-111189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67CAB3-6FF0-4371-A91C-D7AFF44BEAA1}" type="pres">
      <dgm:prSet presAssocID="{EF76FA2C-2695-4424-9BF2-9CEE90161E3C}" presName="level2hierChild" presStyleCnt="0"/>
      <dgm:spPr/>
    </dgm:pt>
    <dgm:pt modelId="{53C28B5F-A29C-44AF-B7BA-6640C7E93C89}" type="pres">
      <dgm:prSet presAssocID="{C4D57EF0-2A8E-4364-A209-C3245C1018FE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9887C00E-21CC-430D-A8EB-354AE9A7173D}" type="pres">
      <dgm:prSet presAssocID="{C4D57EF0-2A8E-4364-A209-C3245C1018FE}" presName="connTx" presStyleLbl="parChTrans1D2" presStyleIdx="0" presStyleCnt="9"/>
      <dgm:spPr/>
      <dgm:t>
        <a:bodyPr/>
        <a:lstStyle/>
        <a:p>
          <a:endParaRPr lang="ru-RU"/>
        </a:p>
      </dgm:t>
    </dgm:pt>
    <dgm:pt modelId="{5B572E92-F112-4F61-BEF0-737E631CA9B1}" type="pres">
      <dgm:prSet presAssocID="{7B3F959A-9CC3-4612-A4B8-85F76A0D2F85}" presName="root2" presStyleCnt="0"/>
      <dgm:spPr/>
    </dgm:pt>
    <dgm:pt modelId="{2A59A3FE-FBE0-4518-8A96-9E453F3C65C7}" type="pres">
      <dgm:prSet presAssocID="{7B3F959A-9CC3-4612-A4B8-85F76A0D2F85}" presName="LevelTwoTextNode" presStyleLbl="node2" presStyleIdx="0" presStyleCnt="9" custScaleX="45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1A6478-76DA-4614-B7AB-04FBE62B48DB}" type="pres">
      <dgm:prSet presAssocID="{7B3F959A-9CC3-4612-A4B8-85F76A0D2F85}" presName="level3hierChild" presStyleCnt="0"/>
      <dgm:spPr/>
    </dgm:pt>
    <dgm:pt modelId="{E3F18BA5-ECB9-4C14-872C-C8A0079426FD}" type="pres">
      <dgm:prSet presAssocID="{A00FF4CD-33D1-4182-B162-3155A7AC1D5B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36712818-2D95-44D5-8C4F-CA7718A6916F}" type="pres">
      <dgm:prSet presAssocID="{A00FF4CD-33D1-4182-B162-3155A7AC1D5B}" presName="connTx" presStyleLbl="parChTrans1D2" presStyleIdx="1" presStyleCnt="9"/>
      <dgm:spPr/>
      <dgm:t>
        <a:bodyPr/>
        <a:lstStyle/>
        <a:p>
          <a:endParaRPr lang="ru-RU"/>
        </a:p>
      </dgm:t>
    </dgm:pt>
    <dgm:pt modelId="{3A9BF9C0-8C27-4F01-BB53-B1CD290D60A4}" type="pres">
      <dgm:prSet presAssocID="{51DA35B5-FEED-4198-8565-F21D41A05376}" presName="root2" presStyleCnt="0"/>
      <dgm:spPr/>
    </dgm:pt>
    <dgm:pt modelId="{8F292437-50FA-4204-B6D5-9EB6DB6DFB91}" type="pres">
      <dgm:prSet presAssocID="{51DA35B5-FEED-4198-8565-F21D41A05376}" presName="LevelTwoTextNode" presStyleLbl="node2" presStyleIdx="1" presStyleCnt="9" custScaleX="456900" custScaleY="140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2737E1-C9F3-4C30-903F-AE4901F00532}" type="pres">
      <dgm:prSet presAssocID="{51DA35B5-FEED-4198-8565-F21D41A05376}" presName="level3hierChild" presStyleCnt="0"/>
      <dgm:spPr/>
    </dgm:pt>
    <dgm:pt modelId="{89CEC15A-417B-40E7-AB51-2842E2F4E9F3}" type="pres">
      <dgm:prSet presAssocID="{4E68B38C-C772-4672-A98B-338DB8854007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2106B72E-97FD-49E3-B8AE-84F89ED5C743}" type="pres">
      <dgm:prSet presAssocID="{4E68B38C-C772-4672-A98B-338DB8854007}" presName="connTx" presStyleLbl="parChTrans1D2" presStyleIdx="2" presStyleCnt="9"/>
      <dgm:spPr/>
      <dgm:t>
        <a:bodyPr/>
        <a:lstStyle/>
        <a:p>
          <a:endParaRPr lang="ru-RU"/>
        </a:p>
      </dgm:t>
    </dgm:pt>
    <dgm:pt modelId="{2496E50D-9F66-4EF9-88B3-3B00E4949209}" type="pres">
      <dgm:prSet presAssocID="{1631BAA5-B8D4-4C11-A295-DD0F7BB600AB}" presName="root2" presStyleCnt="0"/>
      <dgm:spPr/>
    </dgm:pt>
    <dgm:pt modelId="{0F33C4BB-455F-40FC-9475-B7FD44D532F2}" type="pres">
      <dgm:prSet presAssocID="{1631BAA5-B8D4-4C11-A295-DD0F7BB600AB}" presName="LevelTwoTextNode" presStyleLbl="node2" presStyleIdx="2" presStyleCnt="9" custScaleX="45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FACF8-F5DE-41BF-B04B-B322041A4F4F}" type="pres">
      <dgm:prSet presAssocID="{1631BAA5-B8D4-4C11-A295-DD0F7BB600AB}" presName="level3hierChild" presStyleCnt="0"/>
      <dgm:spPr/>
    </dgm:pt>
    <dgm:pt modelId="{95E65660-7849-4EA9-AC70-F5B13A273B27}" type="pres">
      <dgm:prSet presAssocID="{1E2D5606-8B35-49B2-8CF9-76CAFAAF2B68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500BCFC4-80D1-4277-85C5-90B9A72528C4}" type="pres">
      <dgm:prSet presAssocID="{1E2D5606-8B35-49B2-8CF9-76CAFAAF2B68}" presName="connTx" presStyleLbl="parChTrans1D2" presStyleIdx="3" presStyleCnt="9"/>
      <dgm:spPr/>
      <dgm:t>
        <a:bodyPr/>
        <a:lstStyle/>
        <a:p>
          <a:endParaRPr lang="ru-RU"/>
        </a:p>
      </dgm:t>
    </dgm:pt>
    <dgm:pt modelId="{5DF6E181-603D-4281-B397-847401DB9963}" type="pres">
      <dgm:prSet presAssocID="{DF7CC55B-59D9-4E89-89BC-3382414D3CBF}" presName="root2" presStyleCnt="0"/>
      <dgm:spPr/>
    </dgm:pt>
    <dgm:pt modelId="{1214E761-FC8C-4575-AAA3-1BCA0051D929}" type="pres">
      <dgm:prSet presAssocID="{DF7CC55B-59D9-4E89-89BC-3382414D3CBF}" presName="LevelTwoTextNode" presStyleLbl="node2" presStyleIdx="3" presStyleCnt="9" custScaleX="45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3DFFA7-D5CC-4834-8F01-4B04CED01A77}" type="pres">
      <dgm:prSet presAssocID="{DF7CC55B-59D9-4E89-89BC-3382414D3CBF}" presName="level3hierChild" presStyleCnt="0"/>
      <dgm:spPr/>
    </dgm:pt>
    <dgm:pt modelId="{EA371FA3-57B5-4722-B3EB-E409F66324FE}" type="pres">
      <dgm:prSet presAssocID="{DA266057-FB79-4A43-AD1B-2DCEB49718DC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D68E4B78-74CB-4A01-8C6C-C84BBFACD2A4}" type="pres">
      <dgm:prSet presAssocID="{DA266057-FB79-4A43-AD1B-2DCEB49718DC}" presName="connTx" presStyleLbl="parChTrans1D2" presStyleIdx="4" presStyleCnt="9"/>
      <dgm:spPr/>
      <dgm:t>
        <a:bodyPr/>
        <a:lstStyle/>
        <a:p>
          <a:endParaRPr lang="ru-RU"/>
        </a:p>
      </dgm:t>
    </dgm:pt>
    <dgm:pt modelId="{CD27D153-D8B5-44A7-AFA8-056795BA767D}" type="pres">
      <dgm:prSet presAssocID="{6EFC188A-B3B3-47BB-A5BD-82A475BDF2E8}" presName="root2" presStyleCnt="0"/>
      <dgm:spPr/>
    </dgm:pt>
    <dgm:pt modelId="{53B9FBE8-4F36-4B88-929A-6823564265CB}" type="pres">
      <dgm:prSet presAssocID="{6EFC188A-B3B3-47BB-A5BD-82A475BDF2E8}" presName="LevelTwoTextNode" presStyleLbl="node2" presStyleIdx="4" presStyleCnt="9" custScaleX="45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B4B72B-235E-4E54-90BF-11EAFE28F856}" type="pres">
      <dgm:prSet presAssocID="{6EFC188A-B3B3-47BB-A5BD-82A475BDF2E8}" presName="level3hierChild" presStyleCnt="0"/>
      <dgm:spPr/>
    </dgm:pt>
    <dgm:pt modelId="{9C9ED108-2103-475C-A11C-5A51ACBC094B}" type="pres">
      <dgm:prSet presAssocID="{A212D97A-60DF-47DF-9C91-43EC591DB3E7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321ADEE8-49BF-47FF-8FFE-E0F48D2A44B2}" type="pres">
      <dgm:prSet presAssocID="{A212D97A-60DF-47DF-9C91-43EC591DB3E7}" presName="connTx" presStyleLbl="parChTrans1D2" presStyleIdx="5" presStyleCnt="9"/>
      <dgm:spPr/>
      <dgm:t>
        <a:bodyPr/>
        <a:lstStyle/>
        <a:p>
          <a:endParaRPr lang="ru-RU"/>
        </a:p>
      </dgm:t>
    </dgm:pt>
    <dgm:pt modelId="{12CE9FA2-CAC1-42F6-9E15-8E96E2291A51}" type="pres">
      <dgm:prSet presAssocID="{1E7082A7-42E8-40A0-AADD-1B2B3416AAB1}" presName="root2" presStyleCnt="0"/>
      <dgm:spPr/>
    </dgm:pt>
    <dgm:pt modelId="{2EE62D48-7008-471A-AB4C-004AA6CC1529}" type="pres">
      <dgm:prSet presAssocID="{1E7082A7-42E8-40A0-AADD-1B2B3416AAB1}" presName="LevelTwoTextNode" presStyleLbl="node2" presStyleIdx="5" presStyleCnt="9" custScaleX="456900" custScaleY="1523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58FA89-5AF4-46E3-B46F-E86C8EE738AF}" type="pres">
      <dgm:prSet presAssocID="{1E7082A7-42E8-40A0-AADD-1B2B3416AAB1}" presName="level3hierChild" presStyleCnt="0"/>
      <dgm:spPr/>
    </dgm:pt>
    <dgm:pt modelId="{A2556FFB-F163-4113-A062-FE433A87A374}" type="pres">
      <dgm:prSet presAssocID="{F60A1B15-F3EF-419F-9A72-8D7F8ACAB313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F03B0D2E-2F0C-43FA-BACB-22A0768D31A9}" type="pres">
      <dgm:prSet presAssocID="{F60A1B15-F3EF-419F-9A72-8D7F8ACAB313}" presName="connTx" presStyleLbl="parChTrans1D2" presStyleIdx="6" presStyleCnt="9"/>
      <dgm:spPr/>
      <dgm:t>
        <a:bodyPr/>
        <a:lstStyle/>
        <a:p>
          <a:endParaRPr lang="ru-RU"/>
        </a:p>
      </dgm:t>
    </dgm:pt>
    <dgm:pt modelId="{44E326CA-0408-46F3-A253-6DCA3C819B36}" type="pres">
      <dgm:prSet presAssocID="{5AD0BBEC-7ACB-4F75-862E-69564071B063}" presName="root2" presStyleCnt="0"/>
      <dgm:spPr/>
    </dgm:pt>
    <dgm:pt modelId="{B6E89CBA-7E29-4132-96AE-874A643D57B4}" type="pres">
      <dgm:prSet presAssocID="{5AD0BBEC-7ACB-4F75-862E-69564071B063}" presName="LevelTwoTextNode" presStyleLbl="node2" presStyleIdx="6" presStyleCnt="9" custScaleX="45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A0D98C-C59C-4603-94E6-5535AD065036}" type="pres">
      <dgm:prSet presAssocID="{5AD0BBEC-7ACB-4F75-862E-69564071B063}" presName="level3hierChild" presStyleCnt="0"/>
      <dgm:spPr/>
    </dgm:pt>
    <dgm:pt modelId="{88A82D5D-59DF-41ED-BF7D-A8B912AA81C2}" type="pres">
      <dgm:prSet presAssocID="{DFD35119-A5CA-446A-9ABC-03330E97EFB0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3EF8065E-F107-44D1-81B7-E92C094E7DE2}" type="pres">
      <dgm:prSet presAssocID="{DFD35119-A5CA-446A-9ABC-03330E97EFB0}" presName="connTx" presStyleLbl="parChTrans1D2" presStyleIdx="7" presStyleCnt="9"/>
      <dgm:spPr/>
      <dgm:t>
        <a:bodyPr/>
        <a:lstStyle/>
        <a:p>
          <a:endParaRPr lang="ru-RU"/>
        </a:p>
      </dgm:t>
    </dgm:pt>
    <dgm:pt modelId="{FF6B6206-9B1F-49A4-A04E-92FDC0924DFD}" type="pres">
      <dgm:prSet presAssocID="{58D9F42D-29D7-4894-883F-7FEA2D92884E}" presName="root2" presStyleCnt="0"/>
      <dgm:spPr/>
    </dgm:pt>
    <dgm:pt modelId="{8FBD25B8-6A88-4B0E-A8D8-FBE2C1A18485}" type="pres">
      <dgm:prSet presAssocID="{58D9F42D-29D7-4894-883F-7FEA2D92884E}" presName="LevelTwoTextNode" presStyleLbl="node2" presStyleIdx="7" presStyleCnt="9" custScaleX="45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9133CD-CBA2-4B9F-9B01-67029F45A525}" type="pres">
      <dgm:prSet presAssocID="{58D9F42D-29D7-4894-883F-7FEA2D92884E}" presName="level3hierChild" presStyleCnt="0"/>
      <dgm:spPr/>
    </dgm:pt>
    <dgm:pt modelId="{854DCAF5-5ADD-4C0E-9BCF-41860EF69401}" type="pres">
      <dgm:prSet presAssocID="{53DFAB22-1B93-4D05-9A16-79EA7A77DB52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A8FAC3D2-DED5-4562-AE1A-9963DD42767E}" type="pres">
      <dgm:prSet presAssocID="{53DFAB22-1B93-4D05-9A16-79EA7A77DB52}" presName="connTx" presStyleLbl="parChTrans1D2" presStyleIdx="8" presStyleCnt="9"/>
      <dgm:spPr/>
      <dgm:t>
        <a:bodyPr/>
        <a:lstStyle/>
        <a:p>
          <a:endParaRPr lang="ru-RU"/>
        </a:p>
      </dgm:t>
    </dgm:pt>
    <dgm:pt modelId="{3D71A173-36A8-4B0E-916D-683FB5E4B60D}" type="pres">
      <dgm:prSet presAssocID="{B62C3685-E4C5-4EFD-8C9F-4D4897FFDA72}" presName="root2" presStyleCnt="0"/>
      <dgm:spPr/>
    </dgm:pt>
    <dgm:pt modelId="{FC25A3C1-DBEC-439D-BF8B-76A62E61F556}" type="pres">
      <dgm:prSet presAssocID="{B62C3685-E4C5-4EFD-8C9F-4D4897FFDA72}" presName="LevelTwoTextNode" presStyleLbl="node2" presStyleIdx="8" presStyleCnt="9" custScaleX="456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EC47A-E2BC-4D9A-8C06-CCE652BDB817}" type="pres">
      <dgm:prSet presAssocID="{B62C3685-E4C5-4EFD-8C9F-4D4897FFDA72}" presName="level3hierChild" presStyleCnt="0"/>
      <dgm:spPr/>
    </dgm:pt>
  </dgm:ptLst>
  <dgm:cxnLst>
    <dgm:cxn modelId="{D0613CD6-9357-449D-8F5E-CCA0A1459016}" type="presOf" srcId="{DFD35119-A5CA-446A-9ABC-03330E97EFB0}" destId="{3EF8065E-F107-44D1-81B7-E92C094E7DE2}" srcOrd="1" destOrd="0" presId="urn:microsoft.com/office/officeart/2005/8/layout/hierarchy2"/>
    <dgm:cxn modelId="{D82ED7ED-0A5E-4E41-8CB2-09B6B254D3C1}" type="presOf" srcId="{DF7CC55B-59D9-4E89-89BC-3382414D3CBF}" destId="{1214E761-FC8C-4575-AAA3-1BCA0051D929}" srcOrd="0" destOrd="0" presId="urn:microsoft.com/office/officeart/2005/8/layout/hierarchy2"/>
    <dgm:cxn modelId="{9E80C331-A02D-4F0B-A7F4-C40630E99EF6}" srcId="{EF76FA2C-2695-4424-9BF2-9CEE90161E3C}" destId="{6EFC188A-B3B3-47BB-A5BD-82A475BDF2E8}" srcOrd="4" destOrd="0" parTransId="{DA266057-FB79-4A43-AD1B-2DCEB49718DC}" sibTransId="{8A1356FC-6FFC-4547-8380-823189F0A73B}"/>
    <dgm:cxn modelId="{AE11F0F2-68C4-475A-AE08-3CFAFFE84329}" type="presOf" srcId="{C4D57EF0-2A8E-4364-A209-C3245C1018FE}" destId="{53C28B5F-A29C-44AF-B7BA-6640C7E93C89}" srcOrd="0" destOrd="0" presId="urn:microsoft.com/office/officeart/2005/8/layout/hierarchy2"/>
    <dgm:cxn modelId="{8F7D99EF-B078-4FFD-8559-7B176DF6C67D}" srcId="{EF76FA2C-2695-4424-9BF2-9CEE90161E3C}" destId="{5AD0BBEC-7ACB-4F75-862E-69564071B063}" srcOrd="6" destOrd="0" parTransId="{F60A1B15-F3EF-419F-9A72-8D7F8ACAB313}" sibTransId="{A7119072-17BB-430B-96AB-E7CCD20D20B2}"/>
    <dgm:cxn modelId="{A6EE5EEB-BD24-40EB-8740-A600C110C0E1}" type="presOf" srcId="{6EFC188A-B3B3-47BB-A5BD-82A475BDF2E8}" destId="{53B9FBE8-4F36-4B88-929A-6823564265CB}" srcOrd="0" destOrd="0" presId="urn:microsoft.com/office/officeart/2005/8/layout/hierarchy2"/>
    <dgm:cxn modelId="{7D4A582F-B568-4603-A274-2B5DC712B394}" srcId="{EF76FA2C-2695-4424-9BF2-9CEE90161E3C}" destId="{51DA35B5-FEED-4198-8565-F21D41A05376}" srcOrd="1" destOrd="0" parTransId="{A00FF4CD-33D1-4182-B162-3155A7AC1D5B}" sibTransId="{03613E66-A341-4EF5-B837-74512D53F06A}"/>
    <dgm:cxn modelId="{51FBC37C-85A0-44D8-8DC0-DC0753E5F989}" type="presOf" srcId="{4E68B38C-C772-4672-A98B-338DB8854007}" destId="{89CEC15A-417B-40E7-AB51-2842E2F4E9F3}" srcOrd="0" destOrd="0" presId="urn:microsoft.com/office/officeart/2005/8/layout/hierarchy2"/>
    <dgm:cxn modelId="{2FBE8774-03C2-4249-94C1-B2580C396DDF}" type="presOf" srcId="{1E7082A7-42E8-40A0-AADD-1B2B3416AAB1}" destId="{2EE62D48-7008-471A-AB4C-004AA6CC1529}" srcOrd="0" destOrd="0" presId="urn:microsoft.com/office/officeart/2005/8/layout/hierarchy2"/>
    <dgm:cxn modelId="{303F456A-2092-4CF5-AACC-E7C6B217FACB}" srcId="{EF76FA2C-2695-4424-9BF2-9CEE90161E3C}" destId="{DF7CC55B-59D9-4E89-89BC-3382414D3CBF}" srcOrd="3" destOrd="0" parTransId="{1E2D5606-8B35-49B2-8CF9-76CAFAAF2B68}" sibTransId="{9C9A9C4F-CE08-4573-AB80-8EDF76258DB6}"/>
    <dgm:cxn modelId="{82113BF9-6E81-4C40-B60B-B19E9E0AABEF}" type="presOf" srcId="{7B3F959A-9CC3-4612-A4B8-85F76A0D2F85}" destId="{2A59A3FE-FBE0-4518-8A96-9E453F3C65C7}" srcOrd="0" destOrd="0" presId="urn:microsoft.com/office/officeart/2005/8/layout/hierarchy2"/>
    <dgm:cxn modelId="{83557FBC-1F98-4003-A603-9472F5A5003C}" type="presOf" srcId="{1E2D5606-8B35-49B2-8CF9-76CAFAAF2B68}" destId="{500BCFC4-80D1-4277-85C5-90B9A72528C4}" srcOrd="1" destOrd="0" presId="urn:microsoft.com/office/officeart/2005/8/layout/hierarchy2"/>
    <dgm:cxn modelId="{C318E0C8-67C9-4B26-9D02-84C919CCEEE6}" type="presOf" srcId="{1631BAA5-B8D4-4C11-A295-DD0F7BB600AB}" destId="{0F33C4BB-455F-40FC-9475-B7FD44D532F2}" srcOrd="0" destOrd="0" presId="urn:microsoft.com/office/officeart/2005/8/layout/hierarchy2"/>
    <dgm:cxn modelId="{F2216080-C787-4196-A803-0B773678171D}" type="presOf" srcId="{1E2D5606-8B35-49B2-8CF9-76CAFAAF2B68}" destId="{95E65660-7849-4EA9-AC70-F5B13A273B27}" srcOrd="0" destOrd="0" presId="urn:microsoft.com/office/officeart/2005/8/layout/hierarchy2"/>
    <dgm:cxn modelId="{2CD079E2-BEE4-450A-9620-B887A99F9A95}" type="presOf" srcId="{53DFAB22-1B93-4D05-9A16-79EA7A77DB52}" destId="{854DCAF5-5ADD-4C0E-9BCF-41860EF69401}" srcOrd="0" destOrd="0" presId="urn:microsoft.com/office/officeart/2005/8/layout/hierarchy2"/>
    <dgm:cxn modelId="{5D738728-B4B1-43E3-9A90-5F47A334B825}" srcId="{EF76FA2C-2695-4424-9BF2-9CEE90161E3C}" destId="{7B3F959A-9CC3-4612-A4B8-85F76A0D2F85}" srcOrd="0" destOrd="0" parTransId="{C4D57EF0-2A8E-4364-A209-C3245C1018FE}" sibTransId="{87F05DE7-53C5-4590-9E6B-78F41C2913AE}"/>
    <dgm:cxn modelId="{E6C54C49-BE78-4D71-82A2-614BD85EC6D2}" srcId="{EF76FA2C-2695-4424-9BF2-9CEE90161E3C}" destId="{B62C3685-E4C5-4EFD-8C9F-4D4897FFDA72}" srcOrd="8" destOrd="0" parTransId="{53DFAB22-1B93-4D05-9A16-79EA7A77DB52}" sibTransId="{8B4B4C5E-9827-477C-A794-C4850652BD39}"/>
    <dgm:cxn modelId="{9209A63D-3F24-4554-AFD3-4C4FF831CC06}" srcId="{EF76FA2C-2695-4424-9BF2-9CEE90161E3C}" destId="{58D9F42D-29D7-4894-883F-7FEA2D92884E}" srcOrd="7" destOrd="0" parTransId="{DFD35119-A5CA-446A-9ABC-03330E97EFB0}" sibTransId="{7A80E3E6-650C-4ED1-AB4F-F31A7BD00015}"/>
    <dgm:cxn modelId="{53C6867E-263C-4A6B-B285-3381FE65C82E}" srcId="{EF76FA2C-2695-4424-9BF2-9CEE90161E3C}" destId="{1631BAA5-B8D4-4C11-A295-DD0F7BB600AB}" srcOrd="2" destOrd="0" parTransId="{4E68B38C-C772-4672-A98B-338DB8854007}" sibTransId="{27466929-28F0-4FD7-A43A-0CA525CE6C94}"/>
    <dgm:cxn modelId="{ACE7512C-A9F0-4780-8299-B61041C257C0}" type="presOf" srcId="{B62C3685-E4C5-4EFD-8C9F-4D4897FFDA72}" destId="{FC25A3C1-DBEC-439D-BF8B-76A62E61F556}" srcOrd="0" destOrd="0" presId="urn:microsoft.com/office/officeart/2005/8/layout/hierarchy2"/>
    <dgm:cxn modelId="{B69362D0-351B-4295-8B53-EE9909B81955}" type="presOf" srcId="{A212D97A-60DF-47DF-9C91-43EC591DB3E7}" destId="{9C9ED108-2103-475C-A11C-5A51ACBC094B}" srcOrd="0" destOrd="0" presId="urn:microsoft.com/office/officeart/2005/8/layout/hierarchy2"/>
    <dgm:cxn modelId="{FB05BD49-E15A-4DCC-B262-AEEF34425548}" type="presOf" srcId="{58D9F42D-29D7-4894-883F-7FEA2D92884E}" destId="{8FBD25B8-6A88-4B0E-A8D8-FBE2C1A18485}" srcOrd="0" destOrd="0" presId="urn:microsoft.com/office/officeart/2005/8/layout/hierarchy2"/>
    <dgm:cxn modelId="{7EAA412F-C958-40AF-A035-68E3017F13D8}" type="presOf" srcId="{C4D57EF0-2A8E-4364-A209-C3245C1018FE}" destId="{9887C00E-21CC-430D-A8EB-354AE9A7173D}" srcOrd="1" destOrd="0" presId="urn:microsoft.com/office/officeart/2005/8/layout/hierarchy2"/>
    <dgm:cxn modelId="{E9915B0A-19A3-4382-BFF6-E258846098FD}" type="presOf" srcId="{F60A1B15-F3EF-419F-9A72-8D7F8ACAB313}" destId="{A2556FFB-F163-4113-A062-FE433A87A374}" srcOrd="0" destOrd="0" presId="urn:microsoft.com/office/officeart/2005/8/layout/hierarchy2"/>
    <dgm:cxn modelId="{BB36DD77-17C1-4DF9-9E9C-A0BB0DE3C8C1}" type="presOf" srcId="{60F46438-2DDA-4363-B089-391F8AAC1659}" destId="{37091D93-E3BD-4FC6-A5D4-A1EE703ADBC7}" srcOrd="0" destOrd="0" presId="urn:microsoft.com/office/officeart/2005/8/layout/hierarchy2"/>
    <dgm:cxn modelId="{4D453D6F-70D0-48B6-9887-316EF06360F6}" srcId="{60F46438-2DDA-4363-B089-391F8AAC1659}" destId="{EF76FA2C-2695-4424-9BF2-9CEE90161E3C}" srcOrd="0" destOrd="0" parTransId="{E8A6CAF7-6249-4223-9F54-E72FE5D96681}" sibTransId="{7AA2C6C8-7E33-4D73-8148-E5BDB2614B91}"/>
    <dgm:cxn modelId="{DE603BFA-6B34-415D-8983-B0C19A51DA58}" type="presOf" srcId="{DFD35119-A5CA-446A-9ABC-03330E97EFB0}" destId="{88A82D5D-59DF-41ED-BF7D-A8B912AA81C2}" srcOrd="0" destOrd="0" presId="urn:microsoft.com/office/officeart/2005/8/layout/hierarchy2"/>
    <dgm:cxn modelId="{8E153F43-84E0-4DE9-9BC2-82EB087FCBE4}" type="presOf" srcId="{4E68B38C-C772-4672-A98B-338DB8854007}" destId="{2106B72E-97FD-49E3-B8AE-84F89ED5C743}" srcOrd="1" destOrd="0" presId="urn:microsoft.com/office/officeart/2005/8/layout/hierarchy2"/>
    <dgm:cxn modelId="{C97A028B-4031-4216-98B8-A525B2C10F0D}" type="presOf" srcId="{51DA35B5-FEED-4198-8565-F21D41A05376}" destId="{8F292437-50FA-4204-B6D5-9EB6DB6DFB91}" srcOrd="0" destOrd="0" presId="urn:microsoft.com/office/officeart/2005/8/layout/hierarchy2"/>
    <dgm:cxn modelId="{5C2960D4-458E-4797-B981-8A79BDBE3206}" type="presOf" srcId="{A00FF4CD-33D1-4182-B162-3155A7AC1D5B}" destId="{36712818-2D95-44D5-8C4F-CA7718A6916F}" srcOrd="1" destOrd="0" presId="urn:microsoft.com/office/officeart/2005/8/layout/hierarchy2"/>
    <dgm:cxn modelId="{6A32F755-01E4-422B-B688-67A38FA2D3CF}" type="presOf" srcId="{A00FF4CD-33D1-4182-B162-3155A7AC1D5B}" destId="{E3F18BA5-ECB9-4C14-872C-C8A0079426FD}" srcOrd="0" destOrd="0" presId="urn:microsoft.com/office/officeart/2005/8/layout/hierarchy2"/>
    <dgm:cxn modelId="{A1C75FA3-5E70-4FEB-BB96-5D32CFBA3397}" type="presOf" srcId="{A212D97A-60DF-47DF-9C91-43EC591DB3E7}" destId="{321ADEE8-49BF-47FF-8FFE-E0F48D2A44B2}" srcOrd="1" destOrd="0" presId="urn:microsoft.com/office/officeart/2005/8/layout/hierarchy2"/>
    <dgm:cxn modelId="{980AD5A9-A6EF-4242-AE0A-059D3CE27B56}" srcId="{EF76FA2C-2695-4424-9BF2-9CEE90161E3C}" destId="{1E7082A7-42E8-40A0-AADD-1B2B3416AAB1}" srcOrd="5" destOrd="0" parTransId="{A212D97A-60DF-47DF-9C91-43EC591DB3E7}" sibTransId="{193DB83D-D2C6-4AFC-870E-88C52068C4AF}"/>
    <dgm:cxn modelId="{8B4BE380-2D49-470C-87B0-84B23FB1A8F5}" type="presOf" srcId="{DA266057-FB79-4A43-AD1B-2DCEB49718DC}" destId="{EA371FA3-57B5-4722-B3EB-E409F66324FE}" srcOrd="0" destOrd="0" presId="urn:microsoft.com/office/officeart/2005/8/layout/hierarchy2"/>
    <dgm:cxn modelId="{E2336D66-E7F2-429B-9EAF-4FB9B0FBAA52}" type="presOf" srcId="{53DFAB22-1B93-4D05-9A16-79EA7A77DB52}" destId="{A8FAC3D2-DED5-4562-AE1A-9963DD42767E}" srcOrd="1" destOrd="0" presId="urn:microsoft.com/office/officeart/2005/8/layout/hierarchy2"/>
    <dgm:cxn modelId="{5DEA825E-96CE-4C43-9897-CC1B670BCCAF}" type="presOf" srcId="{DA266057-FB79-4A43-AD1B-2DCEB49718DC}" destId="{D68E4B78-74CB-4A01-8C6C-C84BBFACD2A4}" srcOrd="1" destOrd="0" presId="urn:microsoft.com/office/officeart/2005/8/layout/hierarchy2"/>
    <dgm:cxn modelId="{F573F737-DE90-4C9A-92F6-E8B7929E0BBF}" type="presOf" srcId="{5AD0BBEC-7ACB-4F75-862E-69564071B063}" destId="{B6E89CBA-7E29-4132-96AE-874A643D57B4}" srcOrd="0" destOrd="0" presId="urn:microsoft.com/office/officeart/2005/8/layout/hierarchy2"/>
    <dgm:cxn modelId="{CE31AADD-9268-4027-8EFA-D5DBEEBBA45A}" type="presOf" srcId="{EF76FA2C-2695-4424-9BF2-9CEE90161E3C}" destId="{60D206DF-3166-47D1-A5CA-0464D9FBF1B6}" srcOrd="0" destOrd="0" presId="urn:microsoft.com/office/officeart/2005/8/layout/hierarchy2"/>
    <dgm:cxn modelId="{860494AE-AFD2-4B38-83F0-F46C86150AD6}" type="presOf" srcId="{F60A1B15-F3EF-419F-9A72-8D7F8ACAB313}" destId="{F03B0D2E-2F0C-43FA-BACB-22A0768D31A9}" srcOrd="1" destOrd="0" presId="urn:microsoft.com/office/officeart/2005/8/layout/hierarchy2"/>
    <dgm:cxn modelId="{C5F53B52-4817-4F55-B805-16E959C1B33F}" type="presParOf" srcId="{37091D93-E3BD-4FC6-A5D4-A1EE703ADBC7}" destId="{54038360-8CDC-43BC-8221-6C965F095A20}" srcOrd="0" destOrd="0" presId="urn:microsoft.com/office/officeart/2005/8/layout/hierarchy2"/>
    <dgm:cxn modelId="{DA8D06C8-DECF-4528-9EDB-6F2A1EFC4DC0}" type="presParOf" srcId="{54038360-8CDC-43BC-8221-6C965F095A20}" destId="{60D206DF-3166-47D1-A5CA-0464D9FBF1B6}" srcOrd="0" destOrd="0" presId="urn:microsoft.com/office/officeart/2005/8/layout/hierarchy2"/>
    <dgm:cxn modelId="{B39E7D6E-28F9-4D4A-A060-E9D4DA3F4F59}" type="presParOf" srcId="{54038360-8CDC-43BC-8221-6C965F095A20}" destId="{0C67CAB3-6FF0-4371-A91C-D7AFF44BEAA1}" srcOrd="1" destOrd="0" presId="urn:microsoft.com/office/officeart/2005/8/layout/hierarchy2"/>
    <dgm:cxn modelId="{3FF7AA85-CB34-4A9B-8A43-C2A61F753658}" type="presParOf" srcId="{0C67CAB3-6FF0-4371-A91C-D7AFF44BEAA1}" destId="{53C28B5F-A29C-44AF-B7BA-6640C7E93C89}" srcOrd="0" destOrd="0" presId="urn:microsoft.com/office/officeart/2005/8/layout/hierarchy2"/>
    <dgm:cxn modelId="{68443242-B59B-42B4-A24A-917FA55DEEC7}" type="presParOf" srcId="{53C28B5F-A29C-44AF-B7BA-6640C7E93C89}" destId="{9887C00E-21CC-430D-A8EB-354AE9A7173D}" srcOrd="0" destOrd="0" presId="urn:microsoft.com/office/officeart/2005/8/layout/hierarchy2"/>
    <dgm:cxn modelId="{F4279792-75C1-4F57-8E93-351BDA31DB0D}" type="presParOf" srcId="{0C67CAB3-6FF0-4371-A91C-D7AFF44BEAA1}" destId="{5B572E92-F112-4F61-BEF0-737E631CA9B1}" srcOrd="1" destOrd="0" presId="urn:microsoft.com/office/officeart/2005/8/layout/hierarchy2"/>
    <dgm:cxn modelId="{A068AC8B-913A-45EC-ACB1-230AD0D60F75}" type="presParOf" srcId="{5B572E92-F112-4F61-BEF0-737E631CA9B1}" destId="{2A59A3FE-FBE0-4518-8A96-9E453F3C65C7}" srcOrd="0" destOrd="0" presId="urn:microsoft.com/office/officeart/2005/8/layout/hierarchy2"/>
    <dgm:cxn modelId="{1149F0F7-DDEC-4C91-A717-AA1F4F1F62B3}" type="presParOf" srcId="{5B572E92-F112-4F61-BEF0-737E631CA9B1}" destId="{671A6478-76DA-4614-B7AB-04FBE62B48DB}" srcOrd="1" destOrd="0" presId="urn:microsoft.com/office/officeart/2005/8/layout/hierarchy2"/>
    <dgm:cxn modelId="{64E21B5C-CEAD-4BB9-84B0-B3BEA00B069E}" type="presParOf" srcId="{0C67CAB3-6FF0-4371-A91C-D7AFF44BEAA1}" destId="{E3F18BA5-ECB9-4C14-872C-C8A0079426FD}" srcOrd="2" destOrd="0" presId="urn:microsoft.com/office/officeart/2005/8/layout/hierarchy2"/>
    <dgm:cxn modelId="{B804BB56-5CD5-46F4-AFD8-C28E37EE6035}" type="presParOf" srcId="{E3F18BA5-ECB9-4C14-872C-C8A0079426FD}" destId="{36712818-2D95-44D5-8C4F-CA7718A6916F}" srcOrd="0" destOrd="0" presId="urn:microsoft.com/office/officeart/2005/8/layout/hierarchy2"/>
    <dgm:cxn modelId="{2CC7A947-4FFA-4507-8F0C-B466068A035D}" type="presParOf" srcId="{0C67CAB3-6FF0-4371-A91C-D7AFF44BEAA1}" destId="{3A9BF9C0-8C27-4F01-BB53-B1CD290D60A4}" srcOrd="3" destOrd="0" presId="urn:microsoft.com/office/officeart/2005/8/layout/hierarchy2"/>
    <dgm:cxn modelId="{1E7744A0-CC26-42D0-8062-4718FA47C4B2}" type="presParOf" srcId="{3A9BF9C0-8C27-4F01-BB53-B1CD290D60A4}" destId="{8F292437-50FA-4204-B6D5-9EB6DB6DFB91}" srcOrd="0" destOrd="0" presId="urn:microsoft.com/office/officeart/2005/8/layout/hierarchy2"/>
    <dgm:cxn modelId="{C8B86ED6-B0AF-428D-BBB4-A52F795E0202}" type="presParOf" srcId="{3A9BF9C0-8C27-4F01-BB53-B1CD290D60A4}" destId="{AB2737E1-C9F3-4C30-903F-AE4901F00532}" srcOrd="1" destOrd="0" presId="urn:microsoft.com/office/officeart/2005/8/layout/hierarchy2"/>
    <dgm:cxn modelId="{70EB1177-C5CA-4775-976F-CCC7BBBC2427}" type="presParOf" srcId="{0C67CAB3-6FF0-4371-A91C-D7AFF44BEAA1}" destId="{89CEC15A-417B-40E7-AB51-2842E2F4E9F3}" srcOrd="4" destOrd="0" presId="urn:microsoft.com/office/officeart/2005/8/layout/hierarchy2"/>
    <dgm:cxn modelId="{779D804E-CD6E-4800-959C-CCB90CF51AAF}" type="presParOf" srcId="{89CEC15A-417B-40E7-AB51-2842E2F4E9F3}" destId="{2106B72E-97FD-49E3-B8AE-84F89ED5C743}" srcOrd="0" destOrd="0" presId="urn:microsoft.com/office/officeart/2005/8/layout/hierarchy2"/>
    <dgm:cxn modelId="{B97265A7-92B9-4BAE-853D-92E1AAA67725}" type="presParOf" srcId="{0C67CAB3-6FF0-4371-A91C-D7AFF44BEAA1}" destId="{2496E50D-9F66-4EF9-88B3-3B00E4949209}" srcOrd="5" destOrd="0" presId="urn:microsoft.com/office/officeart/2005/8/layout/hierarchy2"/>
    <dgm:cxn modelId="{2D9C3FD5-AA6B-4144-B43C-9FDCA1A41A8C}" type="presParOf" srcId="{2496E50D-9F66-4EF9-88B3-3B00E4949209}" destId="{0F33C4BB-455F-40FC-9475-B7FD44D532F2}" srcOrd="0" destOrd="0" presId="urn:microsoft.com/office/officeart/2005/8/layout/hierarchy2"/>
    <dgm:cxn modelId="{553BCDAD-2F70-4227-AB4E-1ABCB0EAC4CB}" type="presParOf" srcId="{2496E50D-9F66-4EF9-88B3-3B00E4949209}" destId="{75CFACF8-F5DE-41BF-B04B-B322041A4F4F}" srcOrd="1" destOrd="0" presId="urn:microsoft.com/office/officeart/2005/8/layout/hierarchy2"/>
    <dgm:cxn modelId="{32F1BF70-2826-441C-B6A3-4610FF7186BA}" type="presParOf" srcId="{0C67CAB3-6FF0-4371-A91C-D7AFF44BEAA1}" destId="{95E65660-7849-4EA9-AC70-F5B13A273B27}" srcOrd="6" destOrd="0" presId="urn:microsoft.com/office/officeart/2005/8/layout/hierarchy2"/>
    <dgm:cxn modelId="{BD729C61-608D-4621-B3AB-BD3A44D10C39}" type="presParOf" srcId="{95E65660-7849-4EA9-AC70-F5B13A273B27}" destId="{500BCFC4-80D1-4277-85C5-90B9A72528C4}" srcOrd="0" destOrd="0" presId="urn:microsoft.com/office/officeart/2005/8/layout/hierarchy2"/>
    <dgm:cxn modelId="{27FFEEE0-4D2B-457A-ABF7-9F3B122F2146}" type="presParOf" srcId="{0C67CAB3-6FF0-4371-A91C-D7AFF44BEAA1}" destId="{5DF6E181-603D-4281-B397-847401DB9963}" srcOrd="7" destOrd="0" presId="urn:microsoft.com/office/officeart/2005/8/layout/hierarchy2"/>
    <dgm:cxn modelId="{96AC99EE-B78A-4476-A321-7EA0BBDA46F1}" type="presParOf" srcId="{5DF6E181-603D-4281-B397-847401DB9963}" destId="{1214E761-FC8C-4575-AAA3-1BCA0051D929}" srcOrd="0" destOrd="0" presId="urn:microsoft.com/office/officeart/2005/8/layout/hierarchy2"/>
    <dgm:cxn modelId="{A6753A4E-BB94-4B13-B40B-971F32C1A79B}" type="presParOf" srcId="{5DF6E181-603D-4281-B397-847401DB9963}" destId="{DF3DFFA7-D5CC-4834-8F01-4B04CED01A77}" srcOrd="1" destOrd="0" presId="urn:microsoft.com/office/officeart/2005/8/layout/hierarchy2"/>
    <dgm:cxn modelId="{D7024924-6EC5-4C77-888B-591877F71865}" type="presParOf" srcId="{0C67CAB3-6FF0-4371-A91C-D7AFF44BEAA1}" destId="{EA371FA3-57B5-4722-B3EB-E409F66324FE}" srcOrd="8" destOrd="0" presId="urn:microsoft.com/office/officeart/2005/8/layout/hierarchy2"/>
    <dgm:cxn modelId="{C51AFA20-4B8E-410B-93CD-066AB7A6829B}" type="presParOf" srcId="{EA371FA3-57B5-4722-B3EB-E409F66324FE}" destId="{D68E4B78-74CB-4A01-8C6C-C84BBFACD2A4}" srcOrd="0" destOrd="0" presId="urn:microsoft.com/office/officeart/2005/8/layout/hierarchy2"/>
    <dgm:cxn modelId="{15B07919-03A8-46BB-BC9C-D59EA4198E4B}" type="presParOf" srcId="{0C67CAB3-6FF0-4371-A91C-D7AFF44BEAA1}" destId="{CD27D153-D8B5-44A7-AFA8-056795BA767D}" srcOrd="9" destOrd="0" presId="urn:microsoft.com/office/officeart/2005/8/layout/hierarchy2"/>
    <dgm:cxn modelId="{1BF62E7C-8297-4396-8098-EE8201B790A7}" type="presParOf" srcId="{CD27D153-D8B5-44A7-AFA8-056795BA767D}" destId="{53B9FBE8-4F36-4B88-929A-6823564265CB}" srcOrd="0" destOrd="0" presId="urn:microsoft.com/office/officeart/2005/8/layout/hierarchy2"/>
    <dgm:cxn modelId="{C546CFF0-12A9-48FD-B5AD-6EE4A1F8F799}" type="presParOf" srcId="{CD27D153-D8B5-44A7-AFA8-056795BA767D}" destId="{F1B4B72B-235E-4E54-90BF-11EAFE28F856}" srcOrd="1" destOrd="0" presId="urn:microsoft.com/office/officeart/2005/8/layout/hierarchy2"/>
    <dgm:cxn modelId="{9F95EF43-493A-47B2-AFE2-137135483748}" type="presParOf" srcId="{0C67CAB3-6FF0-4371-A91C-D7AFF44BEAA1}" destId="{9C9ED108-2103-475C-A11C-5A51ACBC094B}" srcOrd="10" destOrd="0" presId="urn:microsoft.com/office/officeart/2005/8/layout/hierarchy2"/>
    <dgm:cxn modelId="{4F25167A-E07B-458E-9F92-1394AE55DF1B}" type="presParOf" srcId="{9C9ED108-2103-475C-A11C-5A51ACBC094B}" destId="{321ADEE8-49BF-47FF-8FFE-E0F48D2A44B2}" srcOrd="0" destOrd="0" presId="urn:microsoft.com/office/officeart/2005/8/layout/hierarchy2"/>
    <dgm:cxn modelId="{CFBF3683-1270-4D5F-9270-3D6D0DD111DE}" type="presParOf" srcId="{0C67CAB3-6FF0-4371-A91C-D7AFF44BEAA1}" destId="{12CE9FA2-CAC1-42F6-9E15-8E96E2291A51}" srcOrd="11" destOrd="0" presId="urn:microsoft.com/office/officeart/2005/8/layout/hierarchy2"/>
    <dgm:cxn modelId="{F92931A4-29FE-4C62-8E4D-5F1BB90BE362}" type="presParOf" srcId="{12CE9FA2-CAC1-42F6-9E15-8E96E2291A51}" destId="{2EE62D48-7008-471A-AB4C-004AA6CC1529}" srcOrd="0" destOrd="0" presId="urn:microsoft.com/office/officeart/2005/8/layout/hierarchy2"/>
    <dgm:cxn modelId="{9E8754D2-3D3A-46BD-B186-9EEBB7302D57}" type="presParOf" srcId="{12CE9FA2-CAC1-42F6-9E15-8E96E2291A51}" destId="{6458FA89-5AF4-46E3-B46F-E86C8EE738AF}" srcOrd="1" destOrd="0" presId="urn:microsoft.com/office/officeart/2005/8/layout/hierarchy2"/>
    <dgm:cxn modelId="{167EBA78-F510-4F6B-95AB-38D092D1B090}" type="presParOf" srcId="{0C67CAB3-6FF0-4371-A91C-D7AFF44BEAA1}" destId="{A2556FFB-F163-4113-A062-FE433A87A374}" srcOrd="12" destOrd="0" presId="urn:microsoft.com/office/officeart/2005/8/layout/hierarchy2"/>
    <dgm:cxn modelId="{257F50E6-40D1-4BC7-91A9-035F3AEF82BB}" type="presParOf" srcId="{A2556FFB-F163-4113-A062-FE433A87A374}" destId="{F03B0D2E-2F0C-43FA-BACB-22A0768D31A9}" srcOrd="0" destOrd="0" presId="urn:microsoft.com/office/officeart/2005/8/layout/hierarchy2"/>
    <dgm:cxn modelId="{679ADEA5-E18D-4C11-961A-E157F76E8947}" type="presParOf" srcId="{0C67CAB3-6FF0-4371-A91C-D7AFF44BEAA1}" destId="{44E326CA-0408-46F3-A253-6DCA3C819B36}" srcOrd="13" destOrd="0" presId="urn:microsoft.com/office/officeart/2005/8/layout/hierarchy2"/>
    <dgm:cxn modelId="{2F88BF9A-5F8F-45CC-A270-8E6CDD54ADF3}" type="presParOf" srcId="{44E326CA-0408-46F3-A253-6DCA3C819B36}" destId="{B6E89CBA-7E29-4132-96AE-874A643D57B4}" srcOrd="0" destOrd="0" presId="urn:microsoft.com/office/officeart/2005/8/layout/hierarchy2"/>
    <dgm:cxn modelId="{A46438C1-5944-40E9-BCE6-4B505598BBDF}" type="presParOf" srcId="{44E326CA-0408-46F3-A253-6DCA3C819B36}" destId="{0AA0D98C-C59C-4603-94E6-5535AD065036}" srcOrd="1" destOrd="0" presId="urn:microsoft.com/office/officeart/2005/8/layout/hierarchy2"/>
    <dgm:cxn modelId="{B9A56E02-07CF-4992-A2BE-C8B94D6287C0}" type="presParOf" srcId="{0C67CAB3-6FF0-4371-A91C-D7AFF44BEAA1}" destId="{88A82D5D-59DF-41ED-BF7D-A8B912AA81C2}" srcOrd="14" destOrd="0" presId="urn:microsoft.com/office/officeart/2005/8/layout/hierarchy2"/>
    <dgm:cxn modelId="{918F4112-F5D2-4CE3-887D-9FE1E51CFAF8}" type="presParOf" srcId="{88A82D5D-59DF-41ED-BF7D-A8B912AA81C2}" destId="{3EF8065E-F107-44D1-81B7-E92C094E7DE2}" srcOrd="0" destOrd="0" presId="urn:microsoft.com/office/officeart/2005/8/layout/hierarchy2"/>
    <dgm:cxn modelId="{8522E38A-0B98-4990-A775-96261FF1FAEE}" type="presParOf" srcId="{0C67CAB3-6FF0-4371-A91C-D7AFF44BEAA1}" destId="{FF6B6206-9B1F-49A4-A04E-92FDC0924DFD}" srcOrd="15" destOrd="0" presId="urn:microsoft.com/office/officeart/2005/8/layout/hierarchy2"/>
    <dgm:cxn modelId="{B3CBAF1D-63BF-47D3-BFDE-6475913B0E63}" type="presParOf" srcId="{FF6B6206-9B1F-49A4-A04E-92FDC0924DFD}" destId="{8FBD25B8-6A88-4B0E-A8D8-FBE2C1A18485}" srcOrd="0" destOrd="0" presId="urn:microsoft.com/office/officeart/2005/8/layout/hierarchy2"/>
    <dgm:cxn modelId="{BC924312-84AA-4513-A67A-4FB06A42B0B0}" type="presParOf" srcId="{FF6B6206-9B1F-49A4-A04E-92FDC0924DFD}" destId="{B79133CD-CBA2-4B9F-9B01-67029F45A525}" srcOrd="1" destOrd="0" presId="urn:microsoft.com/office/officeart/2005/8/layout/hierarchy2"/>
    <dgm:cxn modelId="{13E0C403-E67E-40E9-A37A-83E5506EF9DE}" type="presParOf" srcId="{0C67CAB3-6FF0-4371-A91C-D7AFF44BEAA1}" destId="{854DCAF5-5ADD-4C0E-9BCF-41860EF69401}" srcOrd="16" destOrd="0" presId="urn:microsoft.com/office/officeart/2005/8/layout/hierarchy2"/>
    <dgm:cxn modelId="{F8D74E7A-D584-4C29-9818-BDFB416CF180}" type="presParOf" srcId="{854DCAF5-5ADD-4C0E-9BCF-41860EF69401}" destId="{A8FAC3D2-DED5-4562-AE1A-9963DD42767E}" srcOrd="0" destOrd="0" presId="urn:microsoft.com/office/officeart/2005/8/layout/hierarchy2"/>
    <dgm:cxn modelId="{A4FF14FE-E469-41AF-BAFF-F3532E9F4711}" type="presParOf" srcId="{0C67CAB3-6FF0-4371-A91C-D7AFF44BEAA1}" destId="{3D71A173-36A8-4B0E-916D-683FB5E4B60D}" srcOrd="17" destOrd="0" presId="urn:microsoft.com/office/officeart/2005/8/layout/hierarchy2"/>
    <dgm:cxn modelId="{0514D34C-A838-4983-9A99-EF0A91585B36}" type="presParOf" srcId="{3D71A173-36A8-4B0E-916D-683FB5E4B60D}" destId="{FC25A3C1-DBEC-439D-BF8B-76A62E61F556}" srcOrd="0" destOrd="0" presId="urn:microsoft.com/office/officeart/2005/8/layout/hierarchy2"/>
    <dgm:cxn modelId="{49C88D59-25A8-409E-8778-1DDE729FF08B}" type="presParOf" srcId="{3D71A173-36A8-4B0E-916D-683FB5E4B60D}" destId="{618EC47A-E2BC-4D9A-8C06-CCE652BDB8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2EE6C-579A-45D9-A55C-D6A373284102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24E8A1-B6F4-44A7-9585-9A1061D7CDEF}">
      <dgm:prSet phldrT="[Текст]"/>
      <dgm:spPr/>
      <dgm:t>
        <a:bodyPr/>
        <a:lstStyle/>
        <a:p>
          <a:r>
            <a:rPr lang="ru-RU" i="0" dirty="0" smtClean="0">
              <a:latin typeface="a_FuturaRoundDemi" pitchFamily="34" charset="-52"/>
            </a:rPr>
            <a:t>Основные направления внеурочной деятельности</a:t>
          </a:r>
          <a:endParaRPr lang="ru-RU" i="0" dirty="0">
            <a:latin typeface="a_FuturaRoundDemi" pitchFamily="34" charset="-52"/>
          </a:endParaRPr>
        </a:p>
      </dgm:t>
    </dgm:pt>
    <dgm:pt modelId="{AAF060C2-BB63-428C-8DE4-04AC72961406}" type="parTrans" cxnId="{AE32C8D0-A722-4749-944D-E5770837CDEC}">
      <dgm:prSet/>
      <dgm:spPr/>
      <dgm:t>
        <a:bodyPr/>
        <a:lstStyle/>
        <a:p>
          <a:endParaRPr lang="ru-RU"/>
        </a:p>
      </dgm:t>
    </dgm:pt>
    <dgm:pt modelId="{11125E4C-6087-4D1C-8F6A-A82ECE55D17F}" type="sibTrans" cxnId="{AE32C8D0-A722-4749-944D-E5770837CDEC}">
      <dgm:prSet/>
      <dgm:spPr/>
      <dgm:t>
        <a:bodyPr/>
        <a:lstStyle/>
        <a:p>
          <a:endParaRPr lang="ru-RU"/>
        </a:p>
      </dgm:t>
    </dgm:pt>
    <dgm:pt modelId="{3E4E815B-0008-412F-9D9E-7CBFBA407452}">
      <dgm:prSet phldrT="[Текст]" custT="1"/>
      <dgm:spPr/>
      <dgm:t>
        <a:bodyPr vert="horz"/>
        <a:lstStyle/>
        <a:p>
          <a:r>
            <a:rPr lang="ru-RU" sz="2400" dirty="0" smtClean="0"/>
            <a:t>спортивно-оздоровительное</a:t>
          </a:r>
          <a:endParaRPr lang="ru-RU" sz="2400" dirty="0"/>
        </a:p>
      </dgm:t>
    </dgm:pt>
    <dgm:pt modelId="{11942596-E791-4B87-B503-F184B2555FA0}" type="parTrans" cxnId="{DC16F554-CB9F-4A08-929A-89F296F7B8F9}">
      <dgm:prSet/>
      <dgm:spPr/>
      <dgm:t>
        <a:bodyPr/>
        <a:lstStyle/>
        <a:p>
          <a:endParaRPr lang="ru-RU"/>
        </a:p>
      </dgm:t>
    </dgm:pt>
    <dgm:pt modelId="{AC2088FD-93F4-406D-BE0E-CC48A49CD06B}" type="sibTrans" cxnId="{DC16F554-CB9F-4A08-929A-89F296F7B8F9}">
      <dgm:prSet/>
      <dgm:spPr/>
      <dgm:t>
        <a:bodyPr/>
        <a:lstStyle/>
        <a:p>
          <a:endParaRPr lang="ru-RU"/>
        </a:p>
      </dgm:t>
    </dgm:pt>
    <dgm:pt modelId="{29DA2EF1-B3D4-4E55-A2BF-6C80C5D536A5}">
      <dgm:prSet phldrT="[Текст]" custT="1"/>
      <dgm:spPr/>
      <dgm:t>
        <a:bodyPr vert="horz"/>
        <a:lstStyle/>
        <a:p>
          <a:r>
            <a:rPr lang="ru-RU" sz="2400" dirty="0" smtClean="0"/>
            <a:t>художественно-эстетическое</a:t>
          </a:r>
          <a:endParaRPr lang="ru-RU" sz="2400" dirty="0"/>
        </a:p>
      </dgm:t>
    </dgm:pt>
    <dgm:pt modelId="{1159B890-DD30-462F-A417-1C31DB6BE8D7}" type="parTrans" cxnId="{2502746F-2B71-46F0-8D87-2FD6BCC53F19}">
      <dgm:prSet/>
      <dgm:spPr/>
      <dgm:t>
        <a:bodyPr/>
        <a:lstStyle/>
        <a:p>
          <a:endParaRPr lang="ru-RU"/>
        </a:p>
      </dgm:t>
    </dgm:pt>
    <dgm:pt modelId="{9ECE5E2C-5D27-4441-BB09-1ACCDABE11BD}" type="sibTrans" cxnId="{2502746F-2B71-46F0-8D87-2FD6BCC53F19}">
      <dgm:prSet/>
      <dgm:spPr/>
      <dgm:t>
        <a:bodyPr/>
        <a:lstStyle/>
        <a:p>
          <a:endParaRPr lang="ru-RU"/>
        </a:p>
      </dgm:t>
    </dgm:pt>
    <dgm:pt modelId="{0AD0F67B-F2AD-44E2-ABEA-3EB70E0DAF5A}">
      <dgm:prSet phldrT="[Текст]" custT="1"/>
      <dgm:spPr/>
      <dgm:t>
        <a:bodyPr vert="horz"/>
        <a:lstStyle/>
        <a:p>
          <a:r>
            <a:rPr lang="ru-RU" sz="2400" dirty="0" smtClean="0"/>
            <a:t>научно-познавательное</a:t>
          </a:r>
          <a:endParaRPr lang="ru-RU" sz="2400" dirty="0"/>
        </a:p>
      </dgm:t>
    </dgm:pt>
    <dgm:pt modelId="{DCC40035-8DA0-4C03-A95F-978312F43CC0}" type="parTrans" cxnId="{92F9D19E-F59F-4BDE-B49A-E205D1541512}">
      <dgm:prSet/>
      <dgm:spPr/>
      <dgm:t>
        <a:bodyPr/>
        <a:lstStyle/>
        <a:p>
          <a:endParaRPr lang="ru-RU"/>
        </a:p>
      </dgm:t>
    </dgm:pt>
    <dgm:pt modelId="{E5D214D2-F9D5-42CA-8D48-E21AB663E738}" type="sibTrans" cxnId="{92F9D19E-F59F-4BDE-B49A-E205D1541512}">
      <dgm:prSet/>
      <dgm:spPr/>
      <dgm:t>
        <a:bodyPr/>
        <a:lstStyle/>
        <a:p>
          <a:endParaRPr lang="ru-RU"/>
        </a:p>
      </dgm:t>
    </dgm:pt>
    <dgm:pt modelId="{041B6CDB-B50B-4CAA-93D0-B97EBB2EC0DA}">
      <dgm:prSet phldrT="[Текст]" custT="1"/>
      <dgm:spPr/>
      <dgm:t>
        <a:bodyPr vert="horz"/>
        <a:lstStyle/>
        <a:p>
          <a:r>
            <a:rPr lang="ru-RU" sz="2400" dirty="0" smtClean="0"/>
            <a:t>проектная деятельность</a:t>
          </a:r>
          <a:endParaRPr lang="ru-RU" sz="2400" dirty="0"/>
        </a:p>
      </dgm:t>
    </dgm:pt>
    <dgm:pt modelId="{E8C20C75-8558-4660-AD6D-6A18F86996E6}" type="parTrans" cxnId="{C543AF3A-9F19-449D-86C3-D65510E28C08}">
      <dgm:prSet/>
      <dgm:spPr/>
      <dgm:t>
        <a:bodyPr/>
        <a:lstStyle/>
        <a:p>
          <a:endParaRPr lang="ru-RU"/>
        </a:p>
      </dgm:t>
    </dgm:pt>
    <dgm:pt modelId="{0049781E-7CE9-4B80-9AD0-717D67CD0502}" type="sibTrans" cxnId="{C543AF3A-9F19-449D-86C3-D65510E28C08}">
      <dgm:prSet/>
      <dgm:spPr/>
      <dgm:t>
        <a:bodyPr/>
        <a:lstStyle/>
        <a:p>
          <a:endParaRPr lang="ru-RU"/>
        </a:p>
      </dgm:t>
    </dgm:pt>
    <dgm:pt modelId="{3005F5B8-5F7B-46E6-ACE0-39643ACD133D}">
      <dgm:prSet phldrT="[Текст]" custT="1"/>
      <dgm:spPr/>
      <dgm:t>
        <a:bodyPr vert="horz"/>
        <a:lstStyle/>
        <a:p>
          <a:r>
            <a:rPr lang="ru-RU" sz="2400" dirty="0" smtClean="0"/>
            <a:t>военно-патриотическое</a:t>
          </a:r>
          <a:endParaRPr lang="ru-RU" sz="2400" dirty="0"/>
        </a:p>
      </dgm:t>
    </dgm:pt>
    <dgm:pt modelId="{F0B2FCFC-9D32-47AE-8C6D-C92B7297491E}" type="parTrans" cxnId="{057AA73A-5F72-4171-8797-A86F6FADCA96}">
      <dgm:prSet/>
      <dgm:spPr/>
      <dgm:t>
        <a:bodyPr/>
        <a:lstStyle/>
        <a:p>
          <a:endParaRPr lang="ru-RU"/>
        </a:p>
      </dgm:t>
    </dgm:pt>
    <dgm:pt modelId="{60C44207-0271-4A24-AEA6-2DE61BA0284E}" type="sibTrans" cxnId="{057AA73A-5F72-4171-8797-A86F6FADCA96}">
      <dgm:prSet/>
      <dgm:spPr/>
      <dgm:t>
        <a:bodyPr/>
        <a:lstStyle/>
        <a:p>
          <a:endParaRPr lang="ru-RU"/>
        </a:p>
      </dgm:t>
    </dgm:pt>
    <dgm:pt modelId="{7DD05BFA-7798-4542-AFA7-6644D92172B5}">
      <dgm:prSet phldrT="[Текст]" custT="1"/>
      <dgm:spPr/>
      <dgm:t>
        <a:bodyPr vert="horz"/>
        <a:lstStyle/>
        <a:p>
          <a:r>
            <a:rPr lang="ru-RU" sz="2400" dirty="0" smtClean="0"/>
            <a:t>общественно полезная </a:t>
          </a:r>
          <a:endParaRPr lang="ru-RU" sz="2400" dirty="0"/>
        </a:p>
      </dgm:t>
    </dgm:pt>
    <dgm:pt modelId="{84F1F3DF-5AD2-413D-89E6-26A47F6533E1}" type="parTrans" cxnId="{1DB70C45-6E0E-464F-A1CB-A2E7EB37C18C}">
      <dgm:prSet/>
      <dgm:spPr/>
      <dgm:t>
        <a:bodyPr/>
        <a:lstStyle/>
        <a:p>
          <a:endParaRPr lang="ru-RU"/>
        </a:p>
      </dgm:t>
    </dgm:pt>
    <dgm:pt modelId="{394B99BF-DC03-411E-84FE-2B2C0FD1A132}" type="sibTrans" cxnId="{1DB70C45-6E0E-464F-A1CB-A2E7EB37C18C}">
      <dgm:prSet/>
      <dgm:spPr/>
      <dgm:t>
        <a:bodyPr/>
        <a:lstStyle/>
        <a:p>
          <a:endParaRPr lang="ru-RU"/>
        </a:p>
      </dgm:t>
    </dgm:pt>
    <dgm:pt modelId="{08244FDE-7126-4A3F-A79E-29D656490534}" type="pres">
      <dgm:prSet presAssocID="{1D72EE6C-579A-45D9-A55C-D6A37328410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68238D-3591-4CBB-B00E-655A8EF88A7E}" type="pres">
      <dgm:prSet presAssocID="{5B24E8A1-B6F4-44A7-9585-9A1061D7CDEF}" presName="compNode" presStyleCnt="0"/>
      <dgm:spPr/>
    </dgm:pt>
    <dgm:pt modelId="{4CDCEC5C-E3F6-4554-849E-A75B70B6ECE3}" type="pres">
      <dgm:prSet presAssocID="{5B24E8A1-B6F4-44A7-9585-9A1061D7CDEF}" presName="aNode" presStyleLbl="bgShp" presStyleIdx="0" presStyleCnt="1"/>
      <dgm:spPr/>
      <dgm:t>
        <a:bodyPr/>
        <a:lstStyle/>
        <a:p>
          <a:endParaRPr lang="ru-RU"/>
        </a:p>
      </dgm:t>
    </dgm:pt>
    <dgm:pt modelId="{EA0BF1A4-EC11-4B09-B9C8-B44F51F6F016}" type="pres">
      <dgm:prSet presAssocID="{5B24E8A1-B6F4-44A7-9585-9A1061D7CDEF}" presName="textNode" presStyleLbl="bgShp" presStyleIdx="0" presStyleCnt="1"/>
      <dgm:spPr/>
      <dgm:t>
        <a:bodyPr/>
        <a:lstStyle/>
        <a:p>
          <a:endParaRPr lang="ru-RU"/>
        </a:p>
      </dgm:t>
    </dgm:pt>
    <dgm:pt modelId="{7757A241-0B94-4BB8-8BA7-AEB3AEFA8703}" type="pres">
      <dgm:prSet presAssocID="{5B24E8A1-B6F4-44A7-9585-9A1061D7CDEF}" presName="compChildNode" presStyleCnt="0"/>
      <dgm:spPr/>
    </dgm:pt>
    <dgm:pt modelId="{90CE46B1-4F80-440C-9226-83953466FC49}" type="pres">
      <dgm:prSet presAssocID="{5B24E8A1-B6F4-44A7-9585-9A1061D7CDEF}" presName="theInnerList" presStyleCnt="0"/>
      <dgm:spPr/>
    </dgm:pt>
    <dgm:pt modelId="{CA32A83D-A7BF-463D-AD6E-980D0FC02811}" type="pres">
      <dgm:prSet presAssocID="{3E4E815B-0008-412F-9D9E-7CBFBA407452}" presName="childNode" presStyleLbl="node1" presStyleIdx="0" presStyleCnt="6" custScaleX="106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8E66F-7382-45C5-B618-43D8659DE970}" type="pres">
      <dgm:prSet presAssocID="{3E4E815B-0008-412F-9D9E-7CBFBA407452}" presName="aSpace2" presStyleCnt="0"/>
      <dgm:spPr/>
    </dgm:pt>
    <dgm:pt modelId="{BA433265-A726-47FD-B1FB-0774366AEB1C}" type="pres">
      <dgm:prSet presAssocID="{29DA2EF1-B3D4-4E55-A2BF-6C80C5D536A5}" presName="childNode" presStyleLbl="node1" presStyleIdx="1" presStyleCnt="6" custScaleX="106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E3B9B-6E7C-44B4-8ABF-B97D31D5B96C}" type="pres">
      <dgm:prSet presAssocID="{29DA2EF1-B3D4-4E55-A2BF-6C80C5D536A5}" presName="aSpace2" presStyleCnt="0"/>
      <dgm:spPr/>
    </dgm:pt>
    <dgm:pt modelId="{062DA71F-DBF5-4B38-9D22-2797C97025BE}" type="pres">
      <dgm:prSet presAssocID="{0AD0F67B-F2AD-44E2-ABEA-3EB70E0DAF5A}" presName="childNode" presStyleLbl="node1" presStyleIdx="2" presStyleCnt="6" custScaleX="106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D1E81-9F42-40D1-AC18-E34EE223BA73}" type="pres">
      <dgm:prSet presAssocID="{0AD0F67B-F2AD-44E2-ABEA-3EB70E0DAF5A}" presName="aSpace2" presStyleCnt="0"/>
      <dgm:spPr/>
    </dgm:pt>
    <dgm:pt modelId="{7FFED390-319E-4CAE-8EA9-EA02B568AD90}" type="pres">
      <dgm:prSet presAssocID="{3005F5B8-5F7B-46E6-ACE0-39643ACD133D}" presName="childNode" presStyleLbl="node1" presStyleIdx="3" presStyleCnt="6" custScaleX="106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B5EB1-8948-41DA-AFFF-731499B9D557}" type="pres">
      <dgm:prSet presAssocID="{3005F5B8-5F7B-46E6-ACE0-39643ACD133D}" presName="aSpace2" presStyleCnt="0"/>
      <dgm:spPr/>
    </dgm:pt>
    <dgm:pt modelId="{A3672FA1-097E-4E00-90BE-BDD1CFED7AAC}" type="pres">
      <dgm:prSet presAssocID="{7DD05BFA-7798-4542-AFA7-6644D92172B5}" presName="childNode" presStyleLbl="node1" presStyleIdx="4" presStyleCnt="6" custScaleX="106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1CC52-A886-4294-A6CD-03608B1387BC}" type="pres">
      <dgm:prSet presAssocID="{7DD05BFA-7798-4542-AFA7-6644D92172B5}" presName="aSpace2" presStyleCnt="0"/>
      <dgm:spPr/>
    </dgm:pt>
    <dgm:pt modelId="{02F416CB-CBE0-4FAB-8191-9DBABED3ACEC}" type="pres">
      <dgm:prSet presAssocID="{041B6CDB-B50B-4CAA-93D0-B97EBB2EC0DA}" presName="childNode" presStyleLbl="node1" presStyleIdx="5" presStyleCnt="6" custScaleX="106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964848-C6B8-4968-81B4-0491F04BCB45}" type="presOf" srcId="{7DD05BFA-7798-4542-AFA7-6644D92172B5}" destId="{A3672FA1-097E-4E00-90BE-BDD1CFED7AAC}" srcOrd="0" destOrd="0" presId="urn:microsoft.com/office/officeart/2005/8/layout/lProcess2"/>
    <dgm:cxn modelId="{D9809E6D-6A35-4B3E-A88F-39F5DC44FFD7}" type="presOf" srcId="{1D72EE6C-579A-45D9-A55C-D6A373284102}" destId="{08244FDE-7126-4A3F-A79E-29D656490534}" srcOrd="0" destOrd="0" presId="urn:microsoft.com/office/officeart/2005/8/layout/lProcess2"/>
    <dgm:cxn modelId="{92F9D19E-F59F-4BDE-B49A-E205D1541512}" srcId="{5B24E8A1-B6F4-44A7-9585-9A1061D7CDEF}" destId="{0AD0F67B-F2AD-44E2-ABEA-3EB70E0DAF5A}" srcOrd="2" destOrd="0" parTransId="{DCC40035-8DA0-4C03-A95F-978312F43CC0}" sibTransId="{E5D214D2-F9D5-42CA-8D48-E21AB663E738}"/>
    <dgm:cxn modelId="{1DB70C45-6E0E-464F-A1CB-A2E7EB37C18C}" srcId="{5B24E8A1-B6F4-44A7-9585-9A1061D7CDEF}" destId="{7DD05BFA-7798-4542-AFA7-6644D92172B5}" srcOrd="4" destOrd="0" parTransId="{84F1F3DF-5AD2-413D-89E6-26A47F6533E1}" sibTransId="{394B99BF-DC03-411E-84FE-2B2C0FD1A132}"/>
    <dgm:cxn modelId="{2502746F-2B71-46F0-8D87-2FD6BCC53F19}" srcId="{5B24E8A1-B6F4-44A7-9585-9A1061D7CDEF}" destId="{29DA2EF1-B3D4-4E55-A2BF-6C80C5D536A5}" srcOrd="1" destOrd="0" parTransId="{1159B890-DD30-462F-A417-1C31DB6BE8D7}" sibTransId="{9ECE5E2C-5D27-4441-BB09-1ACCDABE11BD}"/>
    <dgm:cxn modelId="{DC16F554-CB9F-4A08-929A-89F296F7B8F9}" srcId="{5B24E8A1-B6F4-44A7-9585-9A1061D7CDEF}" destId="{3E4E815B-0008-412F-9D9E-7CBFBA407452}" srcOrd="0" destOrd="0" parTransId="{11942596-E791-4B87-B503-F184B2555FA0}" sibTransId="{AC2088FD-93F4-406D-BE0E-CC48A49CD06B}"/>
    <dgm:cxn modelId="{0FB55CE7-E16A-47AB-90BA-7264E83AEAEF}" type="presOf" srcId="{3E4E815B-0008-412F-9D9E-7CBFBA407452}" destId="{CA32A83D-A7BF-463D-AD6E-980D0FC02811}" srcOrd="0" destOrd="0" presId="urn:microsoft.com/office/officeart/2005/8/layout/lProcess2"/>
    <dgm:cxn modelId="{C543AF3A-9F19-449D-86C3-D65510E28C08}" srcId="{5B24E8A1-B6F4-44A7-9585-9A1061D7CDEF}" destId="{041B6CDB-B50B-4CAA-93D0-B97EBB2EC0DA}" srcOrd="5" destOrd="0" parTransId="{E8C20C75-8558-4660-AD6D-6A18F86996E6}" sibTransId="{0049781E-7CE9-4B80-9AD0-717D67CD0502}"/>
    <dgm:cxn modelId="{ADE8348C-9C16-47D9-AF25-7B5778BF04AD}" type="presOf" srcId="{041B6CDB-B50B-4CAA-93D0-B97EBB2EC0DA}" destId="{02F416CB-CBE0-4FAB-8191-9DBABED3ACEC}" srcOrd="0" destOrd="0" presId="urn:microsoft.com/office/officeart/2005/8/layout/lProcess2"/>
    <dgm:cxn modelId="{6AD83EFE-ABA4-4692-B416-5FBA294EF5A9}" type="presOf" srcId="{5B24E8A1-B6F4-44A7-9585-9A1061D7CDEF}" destId="{EA0BF1A4-EC11-4B09-B9C8-B44F51F6F016}" srcOrd="1" destOrd="0" presId="urn:microsoft.com/office/officeart/2005/8/layout/lProcess2"/>
    <dgm:cxn modelId="{9EFCA810-EB2B-4CD2-97E9-44C84A855239}" type="presOf" srcId="{29DA2EF1-B3D4-4E55-A2BF-6C80C5D536A5}" destId="{BA433265-A726-47FD-B1FB-0774366AEB1C}" srcOrd="0" destOrd="0" presId="urn:microsoft.com/office/officeart/2005/8/layout/lProcess2"/>
    <dgm:cxn modelId="{057AA73A-5F72-4171-8797-A86F6FADCA96}" srcId="{5B24E8A1-B6F4-44A7-9585-9A1061D7CDEF}" destId="{3005F5B8-5F7B-46E6-ACE0-39643ACD133D}" srcOrd="3" destOrd="0" parTransId="{F0B2FCFC-9D32-47AE-8C6D-C92B7297491E}" sibTransId="{60C44207-0271-4A24-AEA6-2DE61BA0284E}"/>
    <dgm:cxn modelId="{AE32C8D0-A722-4749-944D-E5770837CDEC}" srcId="{1D72EE6C-579A-45D9-A55C-D6A373284102}" destId="{5B24E8A1-B6F4-44A7-9585-9A1061D7CDEF}" srcOrd="0" destOrd="0" parTransId="{AAF060C2-BB63-428C-8DE4-04AC72961406}" sibTransId="{11125E4C-6087-4D1C-8F6A-A82ECE55D17F}"/>
    <dgm:cxn modelId="{E86DA061-CBD8-43D3-AED2-2D6D029BDF40}" type="presOf" srcId="{0AD0F67B-F2AD-44E2-ABEA-3EB70E0DAF5A}" destId="{062DA71F-DBF5-4B38-9D22-2797C97025BE}" srcOrd="0" destOrd="0" presId="urn:microsoft.com/office/officeart/2005/8/layout/lProcess2"/>
    <dgm:cxn modelId="{05DADBEF-6CDF-4880-82D6-600A080C323C}" type="presOf" srcId="{3005F5B8-5F7B-46E6-ACE0-39643ACD133D}" destId="{7FFED390-319E-4CAE-8EA9-EA02B568AD90}" srcOrd="0" destOrd="0" presId="urn:microsoft.com/office/officeart/2005/8/layout/lProcess2"/>
    <dgm:cxn modelId="{E1E96CE0-AFC0-4928-97E7-3A90425871DF}" type="presOf" srcId="{5B24E8A1-B6F4-44A7-9585-9A1061D7CDEF}" destId="{4CDCEC5C-E3F6-4554-849E-A75B70B6ECE3}" srcOrd="0" destOrd="0" presId="urn:microsoft.com/office/officeart/2005/8/layout/lProcess2"/>
    <dgm:cxn modelId="{A5D6A8A6-8B13-4DB4-A4AC-28ABCE424D1F}" type="presParOf" srcId="{08244FDE-7126-4A3F-A79E-29D656490534}" destId="{D968238D-3591-4CBB-B00E-655A8EF88A7E}" srcOrd="0" destOrd="0" presId="urn:microsoft.com/office/officeart/2005/8/layout/lProcess2"/>
    <dgm:cxn modelId="{0835796B-6113-4AE5-AC8A-BEAF7A2124DD}" type="presParOf" srcId="{D968238D-3591-4CBB-B00E-655A8EF88A7E}" destId="{4CDCEC5C-E3F6-4554-849E-A75B70B6ECE3}" srcOrd="0" destOrd="0" presId="urn:microsoft.com/office/officeart/2005/8/layout/lProcess2"/>
    <dgm:cxn modelId="{BE680B79-28BE-4BC1-89A1-DD568284BA9A}" type="presParOf" srcId="{D968238D-3591-4CBB-B00E-655A8EF88A7E}" destId="{EA0BF1A4-EC11-4B09-B9C8-B44F51F6F016}" srcOrd="1" destOrd="0" presId="urn:microsoft.com/office/officeart/2005/8/layout/lProcess2"/>
    <dgm:cxn modelId="{9F1C53E7-1B49-4DEB-83EC-6522F1CBD377}" type="presParOf" srcId="{D968238D-3591-4CBB-B00E-655A8EF88A7E}" destId="{7757A241-0B94-4BB8-8BA7-AEB3AEFA8703}" srcOrd="2" destOrd="0" presId="urn:microsoft.com/office/officeart/2005/8/layout/lProcess2"/>
    <dgm:cxn modelId="{53A95CB5-0C17-4A28-9D42-7E98CA5C9C5E}" type="presParOf" srcId="{7757A241-0B94-4BB8-8BA7-AEB3AEFA8703}" destId="{90CE46B1-4F80-440C-9226-83953466FC49}" srcOrd="0" destOrd="0" presId="urn:microsoft.com/office/officeart/2005/8/layout/lProcess2"/>
    <dgm:cxn modelId="{791580D3-E9C1-47BB-BA00-CBE9039EA300}" type="presParOf" srcId="{90CE46B1-4F80-440C-9226-83953466FC49}" destId="{CA32A83D-A7BF-463D-AD6E-980D0FC02811}" srcOrd="0" destOrd="0" presId="urn:microsoft.com/office/officeart/2005/8/layout/lProcess2"/>
    <dgm:cxn modelId="{28967C3D-9B2D-420A-ABA8-1E56E1EFD244}" type="presParOf" srcId="{90CE46B1-4F80-440C-9226-83953466FC49}" destId="{5A28E66F-7382-45C5-B618-43D8659DE970}" srcOrd="1" destOrd="0" presId="urn:microsoft.com/office/officeart/2005/8/layout/lProcess2"/>
    <dgm:cxn modelId="{24A08F90-A42D-4222-9A46-E6FE0624B1F6}" type="presParOf" srcId="{90CE46B1-4F80-440C-9226-83953466FC49}" destId="{BA433265-A726-47FD-B1FB-0774366AEB1C}" srcOrd="2" destOrd="0" presId="urn:microsoft.com/office/officeart/2005/8/layout/lProcess2"/>
    <dgm:cxn modelId="{6D986876-074A-4951-B6E9-750BD14D276A}" type="presParOf" srcId="{90CE46B1-4F80-440C-9226-83953466FC49}" destId="{15FE3B9B-6E7C-44B4-8ABF-B97D31D5B96C}" srcOrd="3" destOrd="0" presId="urn:microsoft.com/office/officeart/2005/8/layout/lProcess2"/>
    <dgm:cxn modelId="{F04988E6-FA33-4ED2-9F4A-ECF304C5F3E5}" type="presParOf" srcId="{90CE46B1-4F80-440C-9226-83953466FC49}" destId="{062DA71F-DBF5-4B38-9D22-2797C97025BE}" srcOrd="4" destOrd="0" presId="urn:microsoft.com/office/officeart/2005/8/layout/lProcess2"/>
    <dgm:cxn modelId="{151E9E72-1599-4807-838F-B947C4FA458E}" type="presParOf" srcId="{90CE46B1-4F80-440C-9226-83953466FC49}" destId="{0B1D1E81-9F42-40D1-AC18-E34EE223BA73}" srcOrd="5" destOrd="0" presId="urn:microsoft.com/office/officeart/2005/8/layout/lProcess2"/>
    <dgm:cxn modelId="{35A85A81-304F-4C1D-999A-07703174A02E}" type="presParOf" srcId="{90CE46B1-4F80-440C-9226-83953466FC49}" destId="{7FFED390-319E-4CAE-8EA9-EA02B568AD90}" srcOrd="6" destOrd="0" presId="urn:microsoft.com/office/officeart/2005/8/layout/lProcess2"/>
    <dgm:cxn modelId="{83C959D5-2987-4022-B8BE-1F9E65DC44EF}" type="presParOf" srcId="{90CE46B1-4F80-440C-9226-83953466FC49}" destId="{94FB5EB1-8948-41DA-AFFF-731499B9D557}" srcOrd="7" destOrd="0" presId="urn:microsoft.com/office/officeart/2005/8/layout/lProcess2"/>
    <dgm:cxn modelId="{BE66608B-EC41-4322-88BF-AD804377D2DB}" type="presParOf" srcId="{90CE46B1-4F80-440C-9226-83953466FC49}" destId="{A3672FA1-097E-4E00-90BE-BDD1CFED7AAC}" srcOrd="8" destOrd="0" presId="urn:microsoft.com/office/officeart/2005/8/layout/lProcess2"/>
    <dgm:cxn modelId="{CE0676BA-C703-4DD4-A2D2-CDC2F67EF95F}" type="presParOf" srcId="{90CE46B1-4F80-440C-9226-83953466FC49}" destId="{0B11CC52-A886-4294-A6CD-03608B1387BC}" srcOrd="9" destOrd="0" presId="urn:microsoft.com/office/officeart/2005/8/layout/lProcess2"/>
    <dgm:cxn modelId="{9516F8F2-BAD9-4146-9916-BBA48FE45E1A}" type="presParOf" srcId="{90CE46B1-4F80-440C-9226-83953466FC49}" destId="{02F416CB-CBE0-4FAB-8191-9DBABED3ACEC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D206DF-3166-47D1-A5CA-0464D9FBF1B6}">
      <dsp:nvSpPr>
        <dsp:cNvPr id="0" name=""/>
        <dsp:cNvSpPr/>
      </dsp:nvSpPr>
      <dsp:spPr>
        <a:xfrm>
          <a:off x="0" y="737566"/>
          <a:ext cx="2478371" cy="1425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rPr>
            <a:t>Виды внеурочной деятельности.</a:t>
          </a:r>
          <a:endParaRPr lang="ru-RU" sz="2400" kern="1200" dirty="0"/>
        </a:p>
      </dsp:txBody>
      <dsp:txXfrm>
        <a:off x="0" y="737566"/>
        <a:ext cx="2478371" cy="1425736"/>
      </dsp:txXfrm>
    </dsp:sp>
    <dsp:sp modelId="{53C28B5F-A29C-44AF-B7BA-6640C7E93C89}">
      <dsp:nvSpPr>
        <dsp:cNvPr id="0" name=""/>
        <dsp:cNvSpPr/>
      </dsp:nvSpPr>
      <dsp:spPr>
        <a:xfrm rot="19367573">
          <a:off x="2284592" y="866671"/>
          <a:ext cx="1904040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1904040" y="8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367573">
        <a:off x="3189011" y="827148"/>
        <a:ext cx="95202" cy="95202"/>
      </dsp:txXfrm>
    </dsp:sp>
    <dsp:sp modelId="{2A59A3FE-FBE0-4518-8A96-9E453F3C65C7}">
      <dsp:nvSpPr>
        <dsp:cNvPr id="0" name=""/>
        <dsp:cNvSpPr/>
      </dsp:nvSpPr>
      <dsp:spPr>
        <a:xfrm>
          <a:off x="3994853" y="4113"/>
          <a:ext cx="5390534" cy="58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игровая деятельность</a:t>
          </a:r>
          <a:endParaRPr lang="ru-RU" sz="1800" kern="1200" dirty="0"/>
        </a:p>
      </dsp:txBody>
      <dsp:txXfrm>
        <a:off x="3994853" y="4113"/>
        <a:ext cx="5390534" cy="589903"/>
      </dsp:txXfrm>
    </dsp:sp>
    <dsp:sp modelId="{E3F18BA5-ECB9-4C14-872C-C8A0079426FD}">
      <dsp:nvSpPr>
        <dsp:cNvPr id="0" name=""/>
        <dsp:cNvSpPr/>
      </dsp:nvSpPr>
      <dsp:spPr>
        <a:xfrm rot="20812247">
          <a:off x="2458019" y="1265500"/>
          <a:ext cx="1557186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1557186" y="8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812247">
        <a:off x="3197683" y="1234648"/>
        <a:ext cx="77859" cy="77859"/>
      </dsp:txXfrm>
    </dsp:sp>
    <dsp:sp modelId="{8F292437-50FA-4204-B6D5-9EB6DB6DFB91}">
      <dsp:nvSpPr>
        <dsp:cNvPr id="0" name=""/>
        <dsp:cNvSpPr/>
      </dsp:nvSpPr>
      <dsp:spPr>
        <a:xfrm>
          <a:off x="3994853" y="682501"/>
          <a:ext cx="5390534" cy="828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досугово-развлекательная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деятельность (</a:t>
          </a:r>
          <a:r>
            <a:rPr kumimoji="0" lang="ru-RU" sz="1800" b="0" i="0" u="none" strike="noStrike" kern="1200" cap="none" normalizeH="0" baseline="0" dirty="0" err="1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досуговое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общение);</a:t>
          </a:r>
          <a:endParaRPr lang="ru-RU" sz="1800" kern="1200" dirty="0"/>
        </a:p>
      </dsp:txBody>
      <dsp:txXfrm>
        <a:off x="3994853" y="682501"/>
        <a:ext cx="5390534" cy="828442"/>
      </dsp:txXfrm>
    </dsp:sp>
    <dsp:sp modelId="{89CEC15A-417B-40E7-AB51-2842E2F4E9F3}">
      <dsp:nvSpPr>
        <dsp:cNvPr id="0" name=""/>
        <dsp:cNvSpPr/>
      </dsp:nvSpPr>
      <dsp:spPr>
        <a:xfrm rot="979035">
          <a:off x="2446548" y="1664329"/>
          <a:ext cx="1580128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1580128" y="8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79035">
        <a:off x="3197109" y="1632904"/>
        <a:ext cx="79006" cy="79006"/>
      </dsp:txXfrm>
    </dsp:sp>
    <dsp:sp modelId="{0F33C4BB-455F-40FC-9475-B7FD44D532F2}">
      <dsp:nvSpPr>
        <dsp:cNvPr id="0" name=""/>
        <dsp:cNvSpPr/>
      </dsp:nvSpPr>
      <dsp:spPr>
        <a:xfrm>
          <a:off x="3994853" y="1599429"/>
          <a:ext cx="5390534" cy="58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проблемно-ценностное общение;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3994853" y="1599429"/>
        <a:ext cx="5390534" cy="589903"/>
      </dsp:txXfrm>
    </dsp:sp>
    <dsp:sp modelId="{95E65660-7849-4EA9-AC70-F5B13A273B27}">
      <dsp:nvSpPr>
        <dsp:cNvPr id="0" name=""/>
        <dsp:cNvSpPr/>
      </dsp:nvSpPr>
      <dsp:spPr>
        <a:xfrm rot="2190289">
          <a:off x="2293300" y="2003523"/>
          <a:ext cx="1886625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1886625" y="8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90289">
        <a:off x="3189447" y="1964436"/>
        <a:ext cx="94331" cy="94331"/>
      </dsp:txXfrm>
    </dsp:sp>
    <dsp:sp modelId="{1214E761-FC8C-4575-AAA3-1BCA0051D929}">
      <dsp:nvSpPr>
        <dsp:cNvPr id="0" name=""/>
        <dsp:cNvSpPr/>
      </dsp:nvSpPr>
      <dsp:spPr>
        <a:xfrm>
          <a:off x="3994853" y="2277817"/>
          <a:ext cx="5390534" cy="58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познавательная деятельность;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3994853" y="2277817"/>
        <a:ext cx="5390534" cy="589903"/>
      </dsp:txXfrm>
    </dsp:sp>
    <dsp:sp modelId="{EA371FA3-57B5-4722-B3EB-E409F66324FE}">
      <dsp:nvSpPr>
        <dsp:cNvPr id="0" name=""/>
        <dsp:cNvSpPr/>
      </dsp:nvSpPr>
      <dsp:spPr>
        <a:xfrm rot="2993852">
          <a:off x="2059505" y="2342718"/>
          <a:ext cx="2354213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2354213" y="8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2993852">
        <a:off x="3177757" y="2291940"/>
        <a:ext cx="117710" cy="117710"/>
      </dsp:txXfrm>
    </dsp:sp>
    <dsp:sp modelId="{53B9FBE8-4F36-4B88-929A-6823564265CB}">
      <dsp:nvSpPr>
        <dsp:cNvPr id="0" name=""/>
        <dsp:cNvSpPr/>
      </dsp:nvSpPr>
      <dsp:spPr>
        <a:xfrm>
          <a:off x="3994853" y="2956206"/>
          <a:ext cx="5390534" cy="58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художественное творчество;</a:t>
          </a:r>
          <a:endParaRPr lang="ru-RU" sz="1800" kern="1200" dirty="0"/>
        </a:p>
      </dsp:txBody>
      <dsp:txXfrm>
        <a:off x="3994853" y="2956206"/>
        <a:ext cx="5390534" cy="589903"/>
      </dsp:txXfrm>
    </dsp:sp>
    <dsp:sp modelId="{9C9ED108-2103-475C-A11C-5A51ACBC094B}">
      <dsp:nvSpPr>
        <dsp:cNvPr id="0" name=""/>
        <dsp:cNvSpPr/>
      </dsp:nvSpPr>
      <dsp:spPr>
        <a:xfrm rot="3603817">
          <a:off x="1717207" y="2759042"/>
          <a:ext cx="3038809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3038809" y="8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3603817">
        <a:off x="3160642" y="2691150"/>
        <a:ext cx="151940" cy="151940"/>
      </dsp:txXfrm>
    </dsp:sp>
    <dsp:sp modelId="{2EE62D48-7008-471A-AB4C-004AA6CC1529}">
      <dsp:nvSpPr>
        <dsp:cNvPr id="0" name=""/>
        <dsp:cNvSpPr/>
      </dsp:nvSpPr>
      <dsp:spPr>
        <a:xfrm>
          <a:off x="3994853" y="3634594"/>
          <a:ext cx="5390534" cy="89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социальное творчество (социально</a:t>
          </a:r>
          <a:r>
            <a:rPr kumimoji="0" lang="en-US" sz="1800" b="0" i="0" u="none" strike="noStrike" kern="1200" cap="none" normalizeH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преобразующая добровольческая деятельность);</a:t>
          </a:r>
          <a:endParaRPr lang="ru-RU" sz="1800" kern="1200" dirty="0"/>
        </a:p>
      </dsp:txBody>
      <dsp:txXfrm>
        <a:off x="3994853" y="3634594"/>
        <a:ext cx="5390534" cy="898422"/>
      </dsp:txXfrm>
    </dsp:sp>
    <dsp:sp modelId="{A2556FFB-F163-4113-A062-FE433A87A374}">
      <dsp:nvSpPr>
        <dsp:cNvPr id="0" name=""/>
        <dsp:cNvSpPr/>
      </dsp:nvSpPr>
      <dsp:spPr>
        <a:xfrm rot="3982155">
          <a:off x="1344985" y="3175366"/>
          <a:ext cx="3783254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3783254" y="8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982155">
        <a:off x="3142031" y="3088863"/>
        <a:ext cx="189162" cy="189162"/>
      </dsp:txXfrm>
    </dsp:sp>
    <dsp:sp modelId="{B6E89CBA-7E29-4132-96AE-874A643D57B4}">
      <dsp:nvSpPr>
        <dsp:cNvPr id="0" name=""/>
        <dsp:cNvSpPr/>
      </dsp:nvSpPr>
      <dsp:spPr>
        <a:xfrm>
          <a:off x="3994853" y="4621502"/>
          <a:ext cx="5390534" cy="58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трудовая (производственная) деятельность;</a:t>
          </a:r>
          <a:endParaRPr lang="ru-RU" sz="1800" kern="1200" dirty="0"/>
        </a:p>
      </dsp:txBody>
      <dsp:txXfrm>
        <a:off x="3994853" y="4621502"/>
        <a:ext cx="5390534" cy="589903"/>
      </dsp:txXfrm>
    </dsp:sp>
    <dsp:sp modelId="{88A82D5D-59DF-41ED-BF7D-A8B912AA81C2}">
      <dsp:nvSpPr>
        <dsp:cNvPr id="0" name=""/>
        <dsp:cNvSpPr/>
      </dsp:nvSpPr>
      <dsp:spPr>
        <a:xfrm rot="4194114">
          <a:off x="1030040" y="3514560"/>
          <a:ext cx="4413143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4413143" y="8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4194114">
        <a:off x="3126284" y="3412310"/>
        <a:ext cx="220657" cy="220657"/>
      </dsp:txXfrm>
    </dsp:sp>
    <dsp:sp modelId="{8FBD25B8-6A88-4B0E-A8D8-FBE2C1A18485}">
      <dsp:nvSpPr>
        <dsp:cNvPr id="0" name=""/>
        <dsp:cNvSpPr/>
      </dsp:nvSpPr>
      <dsp:spPr>
        <a:xfrm>
          <a:off x="3994853" y="5299891"/>
          <a:ext cx="5390534" cy="58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спортивно-оздоровительная деятельность;</a:t>
          </a:r>
          <a:endParaRPr lang="ru-RU" sz="1800" kern="1200" dirty="0"/>
        </a:p>
      </dsp:txBody>
      <dsp:txXfrm>
        <a:off x="3994853" y="5299891"/>
        <a:ext cx="5390534" cy="589903"/>
      </dsp:txXfrm>
    </dsp:sp>
    <dsp:sp modelId="{854DCAF5-5ADD-4C0E-9BCF-41860EF69401}">
      <dsp:nvSpPr>
        <dsp:cNvPr id="0" name=""/>
        <dsp:cNvSpPr/>
      </dsp:nvSpPr>
      <dsp:spPr>
        <a:xfrm rot="4352685">
          <a:off x="708812" y="3853754"/>
          <a:ext cx="5055599" cy="16156"/>
        </a:xfrm>
        <a:custGeom>
          <a:avLst/>
          <a:gdLst/>
          <a:ahLst/>
          <a:cxnLst/>
          <a:rect l="0" t="0" r="0" b="0"/>
          <a:pathLst>
            <a:path>
              <a:moveTo>
                <a:pt x="0" y="8078"/>
              </a:moveTo>
              <a:lnTo>
                <a:pt x="5055599" y="80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4352685">
        <a:off x="3110222" y="3735442"/>
        <a:ext cx="252779" cy="252779"/>
      </dsp:txXfrm>
    </dsp:sp>
    <dsp:sp modelId="{FC25A3C1-DBEC-439D-BF8B-76A62E61F556}">
      <dsp:nvSpPr>
        <dsp:cNvPr id="0" name=""/>
        <dsp:cNvSpPr/>
      </dsp:nvSpPr>
      <dsp:spPr>
        <a:xfrm>
          <a:off x="3994853" y="5978279"/>
          <a:ext cx="5390534" cy="58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туристско-краеведческая деятельность.</a:t>
          </a:r>
          <a:endParaRPr lang="ru-RU" sz="1800" kern="1200" dirty="0"/>
        </a:p>
      </dsp:txBody>
      <dsp:txXfrm>
        <a:off x="3994853" y="5978279"/>
        <a:ext cx="5390534" cy="5899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DCEC5C-E3F6-4554-849E-A75B70B6ECE3}">
      <dsp:nvSpPr>
        <dsp:cNvPr id="0" name=""/>
        <dsp:cNvSpPr/>
      </dsp:nvSpPr>
      <dsp:spPr>
        <a:xfrm>
          <a:off x="3174" y="0"/>
          <a:ext cx="6494509" cy="5786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i="0" kern="1200" dirty="0" smtClean="0">
              <a:latin typeface="a_FuturaRoundDemi" pitchFamily="34" charset="-52"/>
            </a:rPr>
            <a:t>Основные направления внеурочной деятельности</a:t>
          </a:r>
          <a:endParaRPr lang="ru-RU" sz="3900" i="0" kern="1200" dirty="0">
            <a:latin typeface="a_FuturaRoundDemi" pitchFamily="34" charset="-52"/>
          </a:endParaRPr>
        </a:p>
      </dsp:txBody>
      <dsp:txXfrm>
        <a:off x="3174" y="0"/>
        <a:ext cx="6494509" cy="1735943"/>
      </dsp:txXfrm>
    </dsp:sp>
    <dsp:sp modelId="{CA32A83D-A7BF-463D-AD6E-980D0FC02811}">
      <dsp:nvSpPr>
        <dsp:cNvPr id="0" name=""/>
        <dsp:cNvSpPr/>
      </dsp:nvSpPr>
      <dsp:spPr>
        <a:xfrm>
          <a:off x="476727" y="1736225"/>
          <a:ext cx="5547402" cy="555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спортивно-оздоровительное</a:t>
          </a:r>
          <a:endParaRPr lang="ru-RU" sz="2400" kern="1200" dirty="0"/>
        </a:p>
      </dsp:txBody>
      <dsp:txXfrm>
        <a:off x="476727" y="1736225"/>
        <a:ext cx="5547402" cy="555549"/>
      </dsp:txXfrm>
    </dsp:sp>
    <dsp:sp modelId="{BA433265-A726-47FD-B1FB-0774366AEB1C}">
      <dsp:nvSpPr>
        <dsp:cNvPr id="0" name=""/>
        <dsp:cNvSpPr/>
      </dsp:nvSpPr>
      <dsp:spPr>
        <a:xfrm>
          <a:off x="476727" y="2377245"/>
          <a:ext cx="5547402" cy="555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художественно-эстетическое</a:t>
          </a:r>
          <a:endParaRPr lang="ru-RU" sz="2400" kern="1200" dirty="0"/>
        </a:p>
      </dsp:txBody>
      <dsp:txXfrm>
        <a:off x="476727" y="2377245"/>
        <a:ext cx="5547402" cy="555549"/>
      </dsp:txXfrm>
    </dsp:sp>
    <dsp:sp modelId="{062DA71F-DBF5-4B38-9D22-2797C97025BE}">
      <dsp:nvSpPr>
        <dsp:cNvPr id="0" name=""/>
        <dsp:cNvSpPr/>
      </dsp:nvSpPr>
      <dsp:spPr>
        <a:xfrm>
          <a:off x="476727" y="3018264"/>
          <a:ext cx="5547402" cy="555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научно-познавательное</a:t>
          </a:r>
          <a:endParaRPr lang="ru-RU" sz="2400" kern="1200" dirty="0"/>
        </a:p>
      </dsp:txBody>
      <dsp:txXfrm>
        <a:off x="476727" y="3018264"/>
        <a:ext cx="5547402" cy="555549"/>
      </dsp:txXfrm>
    </dsp:sp>
    <dsp:sp modelId="{7FFED390-319E-4CAE-8EA9-EA02B568AD90}">
      <dsp:nvSpPr>
        <dsp:cNvPr id="0" name=""/>
        <dsp:cNvSpPr/>
      </dsp:nvSpPr>
      <dsp:spPr>
        <a:xfrm>
          <a:off x="476727" y="3659283"/>
          <a:ext cx="5547402" cy="555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военно-патриотическое</a:t>
          </a:r>
          <a:endParaRPr lang="ru-RU" sz="2400" kern="1200" dirty="0"/>
        </a:p>
      </dsp:txBody>
      <dsp:txXfrm>
        <a:off x="476727" y="3659283"/>
        <a:ext cx="5547402" cy="555549"/>
      </dsp:txXfrm>
    </dsp:sp>
    <dsp:sp modelId="{A3672FA1-097E-4E00-90BE-BDD1CFED7AAC}">
      <dsp:nvSpPr>
        <dsp:cNvPr id="0" name=""/>
        <dsp:cNvSpPr/>
      </dsp:nvSpPr>
      <dsp:spPr>
        <a:xfrm>
          <a:off x="476727" y="4300302"/>
          <a:ext cx="5547402" cy="555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общественно полезная </a:t>
          </a:r>
          <a:endParaRPr lang="ru-RU" sz="2400" kern="1200" dirty="0"/>
        </a:p>
      </dsp:txBody>
      <dsp:txXfrm>
        <a:off x="476727" y="4300302"/>
        <a:ext cx="5547402" cy="555549"/>
      </dsp:txXfrm>
    </dsp:sp>
    <dsp:sp modelId="{02F416CB-CBE0-4FAB-8191-9DBABED3ACEC}">
      <dsp:nvSpPr>
        <dsp:cNvPr id="0" name=""/>
        <dsp:cNvSpPr/>
      </dsp:nvSpPr>
      <dsp:spPr>
        <a:xfrm>
          <a:off x="476727" y="4941321"/>
          <a:ext cx="5547402" cy="5555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проектная деятельность</a:t>
          </a:r>
          <a:endParaRPr lang="ru-RU" sz="2400" kern="1200" dirty="0"/>
        </a:p>
      </dsp:txBody>
      <dsp:txXfrm>
        <a:off x="476727" y="4941321"/>
        <a:ext cx="5547402" cy="55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4B0D-6F8C-4747-ACFF-ABF8FD0DE85F}" type="datetimeFigureOut">
              <a:rPr lang="ru-RU" smtClean="0"/>
              <a:pPr/>
              <a:t>19.12.2011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4F57-6432-4203-8093-EFF895DE0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4F57-6432-4203-8093-EFF895DE039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34F57-6432-4203-8093-EFF895DE039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Z:\newtek\_backgrounds_1.02\Tim\powerpoint templates\61-80\library\elements\librari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0663" y="-152400"/>
            <a:ext cx="2878137" cy="78486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38200"/>
            <a:ext cx="9144000" cy="304800"/>
          </a:xfrm>
        </p:spPr>
        <p:txBody>
          <a:bodyPr/>
          <a:lstStyle>
            <a:lvl1pPr marL="0" indent="0"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2DDD99-C0FF-402C-B09C-62C29C516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99C30-33B9-4DDE-8800-D6121475E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82B0E-AC91-493E-A383-2FE242A2D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26581-F93E-4B5A-8F17-818B16DE5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682AE-5951-49A5-994F-9C8D56ECA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3771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914400"/>
            <a:ext cx="3771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8CEBE-32DD-4562-A99C-45CB7FEE4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28B64-1F44-4C20-B236-5C670F392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5484-22B6-4CCB-9C33-A64C9FEB6F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C79C1-6927-451A-877E-7A2363F147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434B-1F76-4FF8-8AA0-A867EF4E8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FE8B4-C566-4DE9-A8BF-6D5940102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Z:\newtek\_backgrounds_1.02\Tim\powerpoint templates\61-80\library\elements\libraria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0663" y="-152400"/>
            <a:ext cx="2878137" cy="78486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2"/>
                </a:solidFill>
              </a:defRPr>
            </a:lvl1pPr>
          </a:lstStyle>
          <a:p>
            <a:fld id="{37026E46-01E5-43AB-8847-13B04A31A6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0A61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A619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A619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A619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A619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A619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A619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A619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0A619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8" y="1142984"/>
            <a:ext cx="6286544" cy="4714908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ru-RU" sz="4400" dirty="0" smtClean="0">
                <a:solidFill>
                  <a:schemeClr val="tx1"/>
                </a:solidFill>
                <a:latin typeface="Fita_Poluustav" pitchFamily="82" charset="0"/>
              </a:rPr>
              <a:t>Государственные образовательные стандарты</a:t>
            </a:r>
            <a:r>
              <a:rPr lang="en-US" sz="4400" dirty="0" smtClean="0">
                <a:solidFill>
                  <a:schemeClr val="tx1"/>
                </a:solidFill>
                <a:latin typeface="Fita_Poluustav" pitchFamily="82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Fita_Poluustav" pitchFamily="82" charset="0"/>
              </a:rPr>
              <a:t>общего образования второго поколения</a:t>
            </a:r>
            <a:endParaRPr lang="ru-RU" sz="4400" dirty="0">
              <a:solidFill>
                <a:schemeClr val="tx1"/>
              </a:solidFill>
              <a:latin typeface="Fita_Poluustav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1357298"/>
            <a:ext cx="64294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450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школьником опыта самостоятельного общественного действия. Только в самостоятельном общественном действии юный человек действительно становится (а не просто узнаёт о том, как стать) социальным деятелем, гражданином, свободным человеком.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уровень результатов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3714752"/>
            <a:ext cx="67151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450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достижения данного уровня результатов особое значение имеет взаимодействие школьника с социальными субъектами  за пределами школы, в открытой общественной среде.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357298"/>
            <a:ext cx="53578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_CooperBlackNr" pitchFamily="18" charset="-52"/>
              </a:rPr>
              <a:t>Достижение трех уровней результатов внеурочной деятельности увеличивает вероятность появления эффектов воспитания и социализации детей.</a:t>
            </a:r>
            <a:endParaRPr lang="ru-RU" sz="3200" dirty="0">
              <a:latin typeface="a_CooperBlackNr" pitchFamily="18" charset="-52"/>
            </a:endParaRPr>
          </a:p>
        </p:txBody>
      </p:sp>
      <p:pic>
        <p:nvPicPr>
          <p:cNvPr id="4" name="Picture 9" descr="Z:\newtek\_backgrounds_1.02\Tim\powerpoint templates\61-80\library\elements\librari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2285992"/>
            <a:ext cx="1571636" cy="38518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071546"/>
            <a:ext cx="79296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AntiqueTrady" pitchFamily="18" charset="-52"/>
                <a:ea typeface="Times New Roman" pitchFamily="18" charset="0"/>
                <a:cs typeface="Times New Roman" pitchFamily="18" charset="0"/>
              </a:rPr>
              <a:t>Каждому уровню результатов внеурочной деятельности соответствует своя образовательная форма (точнее – тип образовательной формы, то есть ряд содержательно и структурно близких форм).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AntiqueTrady" pitchFamily="18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AntiqueTrady" pitchFamily="18" charset="-52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AntiqueTrady" pitchFamily="18" charset="-52"/>
                <a:ea typeface="Times New Roman" pitchFamily="18" charset="0"/>
                <a:cs typeface="Arial" pitchFamily="34" charset="0"/>
              </a:rPr>
              <a:t>Первый уровень результатов может быть достигнут относительно простыми формами, второй уровень – более сложными, третий уровень – самыми сложными формами внеурочной деятельности.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AntiqueTrady" pitchFamily="18" charset="-52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  <a:ea typeface="Times New Roman" pitchFamily="18" charset="0"/>
                <a:cs typeface="Times New Roman" pitchFamily="18" charset="0"/>
              </a:rPr>
              <a:t>Взаимосвязь результатов и форм внеурочной деятельности.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" pitchFamily="18" charset="-52"/>
                <a:ea typeface="Times New Roman" pitchFamily="18" charset="0"/>
                <a:cs typeface="Times New Roman" pitchFamily="18" charset="0"/>
              </a:rPr>
              <a:t> </a:t>
            </a: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ntiqueTrady" pitchFamily="18" charset="-52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Z:\newtek\_backgrounds_1.02\Tim\powerpoint templates\61-80\library\elements\librarian_searching_for_book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857628"/>
            <a:ext cx="2143108" cy="290195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42984"/>
            <a:ext cx="5786478" cy="391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>
              <a:lnSpc>
                <a:spcPct val="150000"/>
              </a:lnSpc>
            </a:pPr>
            <a:r>
              <a:rPr lang="ru-RU" b="1" u="sng" dirty="0" smtClean="0">
                <a:latin typeface="Arbat" pitchFamily="82" charset="0"/>
              </a:rPr>
              <a:t>Методический конструктор «Преимущественные формы достижения воспитательных результатов во внеурочной деятельности»</a:t>
            </a:r>
            <a:r>
              <a:rPr lang="ru-RU" b="1" i="1" dirty="0" smtClean="0">
                <a:latin typeface="Arbat" pitchFamily="82" charset="0"/>
              </a:rPr>
              <a:t> </a:t>
            </a:r>
            <a:r>
              <a:rPr lang="ru-RU" dirty="0" smtClean="0">
                <a:latin typeface="Arbat" pitchFamily="82" charset="0"/>
              </a:rPr>
              <a:t>(табл.)</a:t>
            </a:r>
            <a:r>
              <a:rPr lang="ru-RU" b="1" i="1" dirty="0" smtClean="0">
                <a:latin typeface="Arbat" pitchFamily="82" charset="0"/>
              </a:rPr>
              <a:t> </a:t>
            </a:r>
            <a:r>
              <a:rPr lang="ru-RU" dirty="0" smtClean="0">
                <a:latin typeface="Arbat" pitchFamily="82" charset="0"/>
              </a:rPr>
              <a:t>основан на взаимосвязи результатов и форм внеурочной деятельности. </a:t>
            </a:r>
            <a:endParaRPr lang="ru-RU" dirty="0">
              <a:latin typeface="Arbat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81314"/>
          <a:ext cx="9144000" cy="5889310"/>
        </p:xfrm>
        <a:graphic>
          <a:graphicData uri="http://schemas.openxmlformats.org/drawingml/2006/table">
            <a:tbl>
              <a:tblPr/>
              <a:tblGrid>
                <a:gridCol w="1214414"/>
                <a:gridCol w="5000660"/>
                <a:gridCol w="1428760"/>
                <a:gridCol w="1500166"/>
              </a:tblGrid>
              <a:tr h="133324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Уровни</a:t>
                      </a:r>
                      <a:r>
                        <a:rPr lang="en-US" sz="12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воспитательных результатов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Виды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внеурочной</a:t>
                      </a:r>
                      <a:r>
                        <a:rPr lang="en-US" sz="12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школьником  новых социальных знаний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Развитие позитивных отношений школьника к базовым общественным ценностям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i="1">
                          <a:latin typeface="Times New Roman"/>
                          <a:ea typeface="Times New Roman"/>
                          <a:cs typeface="Times New Roman"/>
                        </a:rPr>
                        <a:t>Накопление школьником опыта самостоятельного социального действия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6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  <a:cs typeface="Times New Roman"/>
                        </a:rPr>
                        <a:t>. Познавательная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познавательные занятия кружка, факультатива и т.п., направленные на освоение детьми воспитывающей информации (об общественных нормах и ценностях, об устройстве общества и основных социальных и нравственных проблемах, о мировой и отечественной культуре, о ярких личностях наших предков и современников, о социально одобряемых и неодобряемых формах поведения и т.п.).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познавательные акции (олимпиады, марафоны, конференции, викторины, экскурсии…), организуемые педагогом для детей.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детские исследовательские проекты.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познавательные занятия кружка, факультатива и т.п. духовно-нравственной или социальной направленности (диспут, дискуссия, ролевой диалог и т.п.).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познавательные акции, совместно организуемые школьниками и педагогом в виде КТД.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интеллектуальные и познавательные клубы (например, клуб «Что? Где? Когда?», НОУ и т.п.).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детские исследовательские проекты социальной направленности.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познавательные акции, совместно организуемые школьниками и педагогом для малышей, сверстников, учителей, родителей, представителей окружающего школу социума.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детские исследовательские проекты с элементами социального проектирования.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474" marR="2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2844" y="0"/>
            <a:ext cx="8858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bat" pitchFamily="82" charset="0"/>
                <a:ea typeface="Times New Roman" pitchFamily="18" charset="0"/>
                <a:cs typeface="Times New Roman" pitchFamily="18" charset="0"/>
              </a:rPr>
              <a:t>Методический конструктор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bat" pitchFamily="8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bat" pitchFamily="82" charset="0"/>
                <a:ea typeface="Times New Roman" pitchFamily="18" charset="0"/>
                <a:cs typeface="Arial" pitchFamily="34" charset="0"/>
              </a:rPr>
              <a:t>«Преимущественные формы достижения воспитательных результатов во внеурочной деятельности»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bat" pitchFamily="82" charset="0"/>
                <a:cs typeface="Arial" pitchFamily="34" charset="0"/>
              </a:rPr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85860"/>
            <a:ext cx="1214414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9375"/>
          <a:ext cx="9143999" cy="6738625"/>
        </p:xfrm>
        <a:graphic>
          <a:graphicData uri="http://schemas.openxmlformats.org/drawingml/2006/table">
            <a:tbl>
              <a:tblPr/>
              <a:tblGrid>
                <a:gridCol w="1142975"/>
                <a:gridCol w="5072099"/>
                <a:gridCol w="1428760"/>
                <a:gridCol w="1500165"/>
              </a:tblGrid>
              <a:tr h="9698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2. Игровая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8" marR="269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развлекательные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игры, организуемые педагогом;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интеллектуальные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игры, организуемые педагогом;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р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олевые игры, организуемые педагогом.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еловые игры, организуемые педагогом; 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развлекательные, интеллектуальные, ролевые, деловые игры, совместно организуемые школьниками и педагогом в виде коллективных творческих дел – КТД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оциально моделирующие игры, организуемые педагогом;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развлекательные, интеллектуальные, ролевые, деловые, социально моделирующие игры, совместно организуемые школьниками и педагогом для малышей, сверстников, учителей, родителей;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развлекательные, интеллектуальные, ролевые, деловые, социально моделирующие игры, совместно организуемые школьниками и педагогом для представителей окружающего школу социума.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58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3. Трудовая (производственная) деятельность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8" marR="2697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ружковые, студийные, факультативные, клубные и пр. занятия по отработке специальных умений в конструировании, техническом творчестве, ремесле и т.п.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рудовые акции, трудовые десанты, организуемые педагогом;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рудовые акции, трудовые десанты, совместно организуемые школьниками и педагогом в виде коллективных творческих дел – КТД;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сюжетно-ролевые продуктивные игры («Почта», «Город мастеров», «Фабрика», «Детская железная дорога» и т.п.);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детская производственная бригада под руководством взрослого.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рудовые акции, трудовые десанты, совместно организуемые школьниками и педагогом для малышей, сверстников, учителей, родителей;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рудовые акции, трудовые десанты, совместно организуемые школьниками и педагогом в окружающем школу социуме;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етско-взрослое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образовательное производство.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978" marR="269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14290"/>
          <a:ext cx="9143999" cy="6137914"/>
        </p:xfrm>
        <a:graphic>
          <a:graphicData uri="http://schemas.openxmlformats.org/drawingml/2006/table">
            <a:tbl>
              <a:tblPr/>
              <a:tblGrid>
                <a:gridCol w="1071538"/>
                <a:gridCol w="5143536"/>
                <a:gridCol w="1428760"/>
                <a:gridCol w="1500165"/>
              </a:tblGrid>
              <a:tr h="92867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20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Досугово-развлекательная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 деятельность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2" marR="273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ультпоходы в кино, театры, концертные залы, выставки и т.п.;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 dirty="0" err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осугово-развлекательные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акции («огоньки», праздники, капустники, дискотеки и т.п.), организуемые педагогом.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осугово-развлекательные акции («огоньки», праздники, капустники, дискотеки и т.п.), совместно организуемые школьниками и педагогом в виде коллективных творческих дел – КТД.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осугово-развлекательные акции («огоньки», праздники, капустники, дискотеки и т.п.), совместно организуемые школьниками и педагогом для малышей, сверстников, учителей, родителей;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осугово-развлекательные акции («огоньки», праздники, капустники, дискотеки и т.п.), совместно организуемые школьниками и педагогом в окружающем школу социуме.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77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5. Спортивно-оздоровительная деятельность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2" marR="2730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беседы о ЗОЖ;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оздоровительные процедуры;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физкультурные и спортивные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занятия;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спортивные и оздоровительные акции (соревнования, турниры, показательные выступления, мастер-классы, дни здоровья и т.п.). организуемые педагогом.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спортивные и оздоровительные акции (соревнования, турниры, показательные выступления, мастер-классы, дни здоровья и т.п.), совместно организуемые школьниками и педагогом в виде коллективных творческих дел – КТД.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спортивные и оздоровительные акции (соревнования, турниры, показательные выступления, мастер-классы, дни здоровья и т.п.), совместно организуемые школьниками и педагогом для малышей, сверстников, учителей, родителей;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спортивные и оздоровительные акции (соревнования, турниры, показательные выступления, мастер-классы, дни здоровья и т.п.), совместно организуемые школьниками и педагогом в окружающем школу социуме.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302" marR="27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14290"/>
          <a:ext cx="9144000" cy="6374082"/>
        </p:xfrm>
        <a:graphic>
          <a:graphicData uri="http://schemas.openxmlformats.org/drawingml/2006/table">
            <a:tbl>
              <a:tblPr/>
              <a:tblGrid>
                <a:gridCol w="1142976"/>
                <a:gridCol w="5000660"/>
                <a:gridCol w="1500198"/>
                <a:gridCol w="1500166"/>
              </a:tblGrid>
              <a:tr h="128586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6. Туристско-краеведческая деятельность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35" marR="319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кружковые, факультативные, секционные, клубные и пр. занятия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 отработке специальных умений;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краеведческие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экскурсии;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туристические поездки.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походы выходного дня;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туристские многодневные походы;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спортивные туристские походы.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т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уристско-краеведческие экспедиции;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оисково-краеведческие экспедиции;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природоохранные и природовосстановительные экспедиции.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196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7. Художественное творчество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35" marR="3193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ружковые, студийные, факультативные, клубные и пр. занятия по отработке специальных умений;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удожественные акции (концерты, спектакли, фестивали, творческие вечера, выставки и т.п.), организуемые педагогом.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3195" algn="l"/>
                        </a:tabLs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х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удожественные акции (концерты, спектакли, фестивали, творческие вечера, выставки и т.п.), совместно организуемые школьниками и педагогом в виде коллективных творческих дел – КТД.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удожественные акции (концерты, спектакли, фестивали, творческие вечера, выставки и т.п.), совместно организуемые школьниками и педагогом для малышей, сверстников, учителей, родителей;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 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удожественные акции (концерты, спектакли, фестивали, творческие вечера, выставки и т.п.), совместно организуемые школьниками и педагогом в окружающем школу социуме.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35" marR="31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14290"/>
          <a:ext cx="9144001" cy="6541335"/>
        </p:xfrm>
        <a:graphic>
          <a:graphicData uri="http://schemas.openxmlformats.org/drawingml/2006/table">
            <a:tbl>
              <a:tblPr/>
              <a:tblGrid>
                <a:gridCol w="1428730"/>
                <a:gridCol w="4786346"/>
                <a:gridCol w="1428760"/>
                <a:gridCol w="1500165"/>
              </a:tblGrid>
              <a:tr h="123245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8. Социальное творчество (социально преобразовательная деятельность)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765" marR="387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оциальные пробы (инициативное участие ребенка в отдельных социальных акциях, организованных взрослыми).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социально-ориентированные коллективные творческие дела – КТД.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оциальные проекты;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волонтерство (постоянное инициативное участие ребенка в деятельности на благо отдельных людей и общества в целом).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74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9. Проблемно-ценностное общение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765" marR="387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индивидуальные и групповые беседы об обществе, культуре, нравственности, поведении, морально-этических, правовых нормах и т.п.;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тренинги формирования социальных навыков.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тренинги личностного роста;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дебаты по проблемам социальной, экономической, политической и духовной жизни людей;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 свободные дискуссии</a:t>
                      </a:r>
                      <a:r>
                        <a:rPr lang="ru-RU" sz="12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проблемам социальной, экономической, политической и духовной жизни людей (п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роблемно-ценностные дискуссии).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роблемно-ценностные дискуссии с участием внешних экспертов;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 беседы, дебаты, дискуссии с представителями общества (в том числе и представителями других образовательных учреждений), организуемые за пределами образовательного учреждения.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765" marR="38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00166" y="2071678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a_LCDNova" pitchFamily="34" charset="-52"/>
              </a:rPr>
              <a:t>Спасибо за внимание</a:t>
            </a:r>
            <a:endParaRPr lang="ru-RU" sz="6000" dirty="0">
              <a:solidFill>
                <a:srgbClr val="FFFF00"/>
              </a:solidFill>
              <a:latin typeface="a_LCDNova" pitchFamily="34" charset="-5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Z:\newtek\_backgrounds_1.02\Tim\powerpoint templates\61-80\library\library_prt.jpg"/>
          <p:cNvPicPr>
            <a:picLocks noChangeAspect="1" noChangeArrowheads="1"/>
          </p:cNvPicPr>
          <p:nvPr/>
        </p:nvPicPr>
        <p:blipFill>
          <a:blip r:embed="rId2" cstate="print"/>
          <a:srcRect b="16666"/>
          <a:stretch>
            <a:fillRect/>
          </a:stretch>
        </p:blipFill>
        <p:spPr bwMode="auto">
          <a:xfrm>
            <a:off x="38" y="0"/>
            <a:ext cx="9143962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00188"/>
            <a:ext cx="7853363" cy="45196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школьников объединяет все виды деятельности школьников (кроме учебной деятельности на уроке), в которых возможно и целесообразно решение задач их воспитания и социализации.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новому Базисному учебному плану общеобразовательных учреждений Российской Федерации организация занятий по направлениям внеурочной деятельности является неотъемлемой частью образовательного процесса в школе. 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7715250" cy="714375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Методический конструктор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внеурочной деятельности школьников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" name="Picture 12" descr="Z:\newtek\_backgrounds_1.02\Tim\powerpoint templates\61-80\library\elements\librarian_shhh_quiet_pleas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667388"/>
            <a:ext cx="2357423" cy="319061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Z:\newtek\_backgrounds_1.02\Tim\powerpoint templates\61-80\library\elements\librarian_walking_with_pile_books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1428728" cy="2498842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-571536" y="142852"/>
          <a:ext cx="10429948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142844" y="357166"/>
          <a:ext cx="650085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00108"/>
            <a:ext cx="65722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Виды и направления внеурочной деятельности школьников тесно связаны между собой.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направления внеурочной деятельности необходимо рассматривать как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содержательный ориентир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построении соответствующих образовательных программ, а разработку и реализацию конкретных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внеурочной деятельности школьников основывать на видах деятельности.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cribble_pad_sld"/>
          <p:cNvPicPr>
            <a:picLocks noChangeAspect="1" noChangeArrowheads="1"/>
          </p:cNvPicPr>
          <p:nvPr/>
        </p:nvPicPr>
        <p:blipFill>
          <a:blip r:embed="rId3" cstate="print"/>
          <a:srcRect l="4687" t="6250" r="3906" b="5208"/>
          <a:stretch>
            <a:fillRect/>
          </a:stretch>
        </p:blipFill>
        <p:spPr bwMode="auto">
          <a:xfrm flipH="1">
            <a:off x="0" y="-1"/>
            <a:ext cx="9144000" cy="6858001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728" y="571480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nya" pitchFamily="2" charset="0"/>
              </a:rPr>
              <a:t>	</a:t>
            </a:r>
            <a:r>
              <a:rPr lang="ru-RU" sz="3200" b="1" i="1" dirty="0" smtClean="0">
                <a:solidFill>
                  <a:srgbClr val="C00000"/>
                </a:solidFill>
                <a:latin typeface="Grinya" pitchFamily="2" charset="0"/>
              </a:rPr>
              <a:t>Результаты и эффекты внеурочной деятельности учащихся.</a:t>
            </a:r>
            <a:endParaRPr lang="ru-RU" sz="3200" b="1" i="1" dirty="0">
              <a:solidFill>
                <a:srgbClr val="C00000"/>
              </a:solidFill>
              <a:latin typeface="Grinya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357430"/>
            <a:ext cx="6500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rinya" pitchFamily="2" charset="0"/>
              </a:rPr>
              <a:t>	</a:t>
            </a:r>
            <a:r>
              <a:rPr lang="ru-RU" sz="2800" b="1" u="heavy" dirty="0" smtClean="0">
                <a:latin typeface="Grinya" pitchFamily="2" charset="0"/>
              </a:rPr>
              <a:t>Результат</a:t>
            </a:r>
            <a:r>
              <a:rPr lang="ru-RU" sz="2800" b="1" dirty="0" smtClean="0">
                <a:latin typeface="Grinya" pitchFamily="2" charset="0"/>
              </a:rPr>
              <a:t> - это то, что стало</a:t>
            </a:r>
          </a:p>
          <a:p>
            <a:r>
              <a:rPr lang="ru-RU" sz="2800" b="1" dirty="0" smtClean="0">
                <a:latin typeface="Grinya" pitchFamily="2" charset="0"/>
              </a:rPr>
              <a:t>    непосредственным итогом участия </a:t>
            </a:r>
          </a:p>
          <a:p>
            <a:r>
              <a:rPr lang="ru-RU" sz="2800" b="1" dirty="0" smtClean="0">
                <a:latin typeface="Grinya" pitchFamily="2" charset="0"/>
              </a:rPr>
              <a:t>  школьника в деятельности.</a:t>
            </a:r>
            <a:endParaRPr lang="ru-RU" sz="2800" b="1" dirty="0">
              <a:latin typeface="Grinya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000504"/>
            <a:ext cx="6143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rinya" pitchFamily="2" charset="0"/>
              </a:rPr>
              <a:t>	</a:t>
            </a:r>
            <a:r>
              <a:rPr lang="ru-RU" sz="2800" b="1" u="heavy" dirty="0" smtClean="0">
                <a:latin typeface="Grinya" pitchFamily="2" charset="0"/>
              </a:rPr>
              <a:t>Эффект</a:t>
            </a:r>
            <a:r>
              <a:rPr lang="ru-RU" sz="2800" b="1" dirty="0" smtClean="0">
                <a:latin typeface="Grinya" pitchFamily="2" charset="0"/>
              </a:rPr>
              <a:t> - это последствие </a:t>
            </a:r>
          </a:p>
          <a:p>
            <a:r>
              <a:rPr lang="ru-RU" sz="2800" b="1" dirty="0" smtClean="0">
                <a:latin typeface="Grinya" pitchFamily="2" charset="0"/>
              </a:rPr>
              <a:t>   результата; то, к чему привело </a:t>
            </a:r>
          </a:p>
          <a:p>
            <a:r>
              <a:rPr lang="ru-RU" sz="2800" b="1" dirty="0" smtClean="0">
                <a:latin typeface="Grinya" pitchFamily="2" charset="0"/>
              </a:rPr>
              <a:t> достижение результата.</a:t>
            </a:r>
            <a:endParaRPr lang="ru-RU" sz="2800" b="1" dirty="0">
              <a:latin typeface="Grinya" pitchFamily="2" charset="0"/>
            </a:endParaRPr>
          </a:p>
        </p:txBody>
      </p:sp>
      <p:pic>
        <p:nvPicPr>
          <p:cNvPr id="7" name="Picture 2" descr="C:\power_point\ink_the_deal\p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11646" flipH="1">
            <a:off x="5976271" y="2690637"/>
            <a:ext cx="1571636" cy="49959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2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76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43050"/>
            <a:ext cx="65722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Fritz Quadrata Cyrillic" pitchFamily="18" charset="0"/>
              </a:rPr>
              <a:t>Классификация результатов внеурочной деятельности учащихся. </a:t>
            </a:r>
            <a:endParaRPr lang="ru-RU" sz="4400" dirty="0">
              <a:latin typeface="Fritz Quadrata Cyrillic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1285860"/>
            <a:ext cx="64294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школьником социальных знаний (об общественных нормах, об устройстве общества, о социально одобряемых и неодобряемых формах поведения в обществе и т.п.), первичного понимания социальной реальности и повседневной жизни.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уровень результатов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3714752"/>
            <a:ext cx="67151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достижения данного уровня результатов особое значение имеет взаимодействие ученика со своими учителями (в основном и дополнительном образовании) как значимыми для него носителями положительного социального знания и повседневного опыта.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1285860"/>
            <a:ext cx="64294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450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школьником опыта переживания и позитивного отношения к базовым ценностям общества (человек, семья, Отечество, природа, мир, знания, труд, культура), ценностного отношения к социальной реальности в целом.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уровень результатов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3357562"/>
            <a:ext cx="67151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450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достижения данного уровня результатов особое значение имеет взаимодействие школьников между собой на уровне класса, школы, то есть в защищенной, дружественной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просоциальной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среде. Именно в такой близкой социальной среде ребенок получает (или не получает) первое практическое подтверждение приобретенных социальных знаний, начинает их ценить (или отвергает).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brar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231</TotalTime>
  <Words>1541</Words>
  <Application>Microsoft Office PowerPoint</Application>
  <PresentationFormat>Экран (4:3)</PresentationFormat>
  <Paragraphs>127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Fita_Poluustav</vt:lpstr>
      <vt:lpstr>Times New Roman</vt:lpstr>
      <vt:lpstr>Arial Black</vt:lpstr>
      <vt:lpstr>Cambria</vt:lpstr>
      <vt:lpstr>a_FuturaRoundDemi</vt:lpstr>
      <vt:lpstr>Grinya</vt:lpstr>
      <vt:lpstr>Fritz Quadrata Cyrillic</vt:lpstr>
      <vt:lpstr>a_CooperBlackNr</vt:lpstr>
      <vt:lpstr>a_AntiqueTrady</vt:lpstr>
      <vt:lpstr>Arbat</vt:lpstr>
      <vt:lpstr>Calibri</vt:lpstr>
      <vt:lpstr>a_LCDNova</vt:lpstr>
      <vt:lpstr>library</vt:lpstr>
      <vt:lpstr>Слайд 1</vt:lpstr>
      <vt:lpstr>Методический конструктор  внеурочной деятельности школьников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_Sinner_</dc:creator>
  <cp:lastModifiedBy>Учитель</cp:lastModifiedBy>
  <cp:revision>27</cp:revision>
  <dcterms:created xsi:type="dcterms:W3CDTF">2010-12-14T17:08:02Z</dcterms:created>
  <dcterms:modified xsi:type="dcterms:W3CDTF">2011-12-19T14:30:42Z</dcterms:modified>
</cp:coreProperties>
</file>