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7CA9E5-1344-4190-B938-B21403AFBAE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738176-6523-4106-B41D-49EB2907616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СЛАГАЕМЫЕ УСПЕХА В БИЗНЕСЕ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8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Проанализировать роль 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маркетинга  в развитии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экономики</a:t>
            </a:r>
          </a:p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Определить значение менеджмента</a:t>
            </a:r>
          </a:p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Вывести формулу 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успешного бизнеса.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Задачи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системы маркетинга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65433" y="2708920"/>
            <a:ext cx="2376264" cy="913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МАРКЕТИНГ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1"/>
          </p:cNvCxnSpPr>
          <p:nvPr/>
        </p:nvCxnSpPr>
        <p:spPr>
          <a:xfrm flipH="1">
            <a:off x="1609249" y="3165801"/>
            <a:ext cx="1656184" cy="969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65711" y="4135418"/>
            <a:ext cx="20882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Выявление потребностей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453565" y="3650609"/>
            <a:ext cx="0" cy="484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65434" y="4135418"/>
            <a:ext cx="260271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потребностей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641696" y="3296155"/>
            <a:ext cx="1594599" cy="839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253366" y="4135418"/>
            <a:ext cx="2520280" cy="109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Возобновление потребностей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CC66FF"/>
              </a:buClr>
              <a:buSzTx/>
              <a:buFontTx/>
              <a:buChar char="•"/>
            </a:pPr>
            <a:r>
              <a:rPr lang="ru-RU" sz="2800" b="1" i="1" kern="0" dirty="0">
                <a:solidFill>
                  <a:srgbClr val="660066"/>
                </a:solidFill>
                <a:latin typeface="Arial"/>
              </a:rPr>
              <a:t>«Производить то, что можно продать, а не пытаться продать то, что можно произвести</a:t>
            </a:r>
            <a:r>
              <a:rPr lang="ru-RU" sz="2800" b="1" i="1" kern="0" dirty="0" smtClean="0">
                <a:solidFill>
                  <a:srgbClr val="660066"/>
                </a:solidFill>
                <a:latin typeface="Arial"/>
              </a:rPr>
              <a:t>»</a:t>
            </a:r>
            <a:endParaRPr lang="ru-RU" sz="2800" b="1" i="1" kern="0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772400" cy="1524000"/>
          </a:xfrm>
        </p:spPr>
        <p:txBody>
          <a:bodyPr>
            <a:normAutofit fontScale="90000"/>
          </a:bodyPr>
          <a:lstStyle/>
          <a:p>
            <a:pPr marL="274320" lvl="0" indent="-274320" algn="l">
              <a:spcBef>
                <a:spcPct val="20000"/>
              </a:spcBef>
            </a:pPr>
            <a:r>
              <a:rPr lang="ru-RU" sz="2800" b="1" i="1" kern="0" dirty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  <a:t>Реклама </a:t>
            </a:r>
            <a:r>
              <a:rPr lang="ru-RU" sz="2800" b="1" i="1" u="sng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Sakkal Majalla" pitchFamily="2" charset="-78"/>
              </a:rPr>
              <a:t>не должна:</a:t>
            </a:r>
            <a:br>
              <a:rPr lang="ru-RU" sz="2800" b="1" i="1" u="sng" kern="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Sakkal Majalla" pitchFamily="2" charset="-78"/>
              </a:rPr>
            </a:br>
            <a:r>
              <a:rPr lang="ru-RU" sz="2800" b="1" i="1" kern="0" dirty="0" smtClean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  <a:t>Обманывать </a:t>
            </a:r>
            <a:r>
              <a:rPr lang="ru-RU" sz="2800" b="1" i="1" kern="0" dirty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  <a:t>покупателей, чрезмерно </a:t>
            </a:r>
            <a:r>
              <a:rPr lang="ru-RU" sz="2800" b="1" i="1" kern="0" dirty="0" smtClean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  <a:t>Преувеличивая </a:t>
            </a:r>
            <a:r>
              <a:rPr lang="ru-RU" sz="2800" b="1" i="1" kern="0" dirty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  <a:t>достоинства изделий, предлагаемых к продаже;</a:t>
            </a:r>
            <a:br>
              <a:rPr lang="ru-RU" sz="2800" b="1" i="1" kern="0" dirty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</a:br>
            <a:r>
              <a:rPr lang="ru-RU" sz="2800" b="1" i="1" kern="0" dirty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  <a:t>Превозносить свойства своего товара, ругая при этом товары конкурентов.</a:t>
            </a:r>
            <a:br>
              <a:rPr lang="ru-RU" sz="2800" b="1" i="1" kern="0" dirty="0">
                <a:solidFill>
                  <a:srgbClr val="660066"/>
                </a:solidFill>
                <a:latin typeface="Arial"/>
                <a:ea typeface="+mn-ea"/>
                <a:cs typeface="Sakkal Majalla" pitchFamily="2" charset="-78"/>
              </a:rPr>
            </a:br>
            <a:r>
              <a:rPr lang="ru-RU" sz="2400" b="1" i="1" dirty="0">
                <a:solidFill>
                  <a:srgbClr val="073E87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73E87"/>
                </a:solidFill>
                <a:ea typeface="+mn-ea"/>
                <a:cs typeface="+mn-cs"/>
              </a:rPr>
            </a:b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1995г. Закон РФ «О рекламе»</a:t>
            </a:r>
            <a:br>
              <a:rPr lang="ru-RU" sz="4000" b="1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05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1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</TotalTime>
  <Words>59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СЛАГАЕМЫЕ УСПЕХА В БИЗНЕСЕ</vt:lpstr>
      <vt:lpstr>Задачи</vt:lpstr>
      <vt:lpstr>Задачи системы маркетинга</vt:lpstr>
      <vt:lpstr>Презентация PowerPoint</vt:lpstr>
      <vt:lpstr>Реклама не должна: Обманывать покупателей, чрезмерно Преувеличивая достоинства изделий, предлагаемых к продаже; Превозносить свойства своего товара, ругая при этом товары конкурентов.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СЛАГАЕМЫЕ УСПЕХА В БИЗНЕСЕ</dc:title>
  <dc:creator>ар</dc:creator>
  <cp:lastModifiedBy>Ирина</cp:lastModifiedBy>
  <cp:revision>7</cp:revision>
  <dcterms:created xsi:type="dcterms:W3CDTF">2012-10-25T10:25:51Z</dcterms:created>
  <dcterms:modified xsi:type="dcterms:W3CDTF">2014-01-20T13:15:31Z</dcterms:modified>
</cp:coreProperties>
</file>