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90" y="-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F74AA-DDF7-45A1-87B2-AFDB71D43E7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FF585-976F-480D-9EC9-73AF93FEC2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8812CE-8493-4902-8F37-0C7C32799485}" type="slidenum">
              <a:rPr lang="ru-RU">
                <a:solidFill>
                  <a:prstClr val="black"/>
                </a:solidFill>
                <a:latin typeface="Arial" pitchFamily="34" charset="0"/>
              </a:rPr>
              <a:pPr/>
              <a:t>1</a:t>
            </a:fld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FABAA-5E34-4092-B3BA-2001DA02EFDD}" type="slidenum">
              <a:rPr lang="ru-RU" smtClean="0">
                <a:latin typeface="Arial" pitchFamily="34" charset="0"/>
              </a:rPr>
              <a:pPr/>
              <a:t>2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E0079-801F-4D58-B658-4B9B3254156C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FB58E-3BBE-48CB-B42D-E060507C730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48276-D333-4CCD-8F42-A0B027E102F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FCD44-BCF9-4078-94FA-E18DE8A2673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BA575-4A75-474E-B928-DAA56C806632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CAE9-D1A8-42F1-B6D8-7ACBA95FE73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12FF9-6B5F-4829-AFE2-3DB4C5E91F2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B3904-AC63-4EDE-9FF6-C1C0D71CBD0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FF9F0-EBF3-4642-8100-C7207BC29A0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307DD-40D6-4591-B491-5F6F078E104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2CEAA-1D90-4821-A4D0-6290A1FA2E9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29B94-FD8F-4407-9DD8-226C2E8B865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77DF57-5B3D-454A-8664-41EFEEF94542}" type="slidenum">
              <a:rPr lang="ru-RU">
                <a:solidFill>
                  <a:srgbClr val="F0A22E">
                    <a:shade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0223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/>
              <a:t>Отклоняющееся поведение, его причины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928813" y="3214688"/>
            <a:ext cx="4929187" cy="28416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18436" name="Picture 4" descr="вика07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1285875"/>
            <a:ext cx="517683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96835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Причины</a:t>
            </a:r>
            <a:br>
              <a:rPr lang="ru-RU" sz="4000" dirty="0" smtClean="0"/>
            </a:br>
            <a:r>
              <a:rPr lang="ru-RU" sz="4000" dirty="0" smtClean="0"/>
              <a:t>девиации.</a:t>
            </a:r>
            <a:endParaRPr lang="ru-RU" sz="40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072063" y="1500188"/>
            <a:ext cx="3625850" cy="48434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19460" name="Picture 4" descr="вика07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071563"/>
            <a:ext cx="435768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вика07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00063"/>
            <a:ext cx="4176712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http://zvv.sov-link.ru/wp-content/uploads/2012/11/skashi-net-jestokos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3500438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42852"/>
            <a:ext cx="8686800" cy="92869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       </a:t>
            </a:r>
            <a:r>
              <a:rPr lang="ru-RU" dirty="0" smtClean="0"/>
              <a:t>Задание для групп.</a:t>
            </a:r>
            <a:endParaRPr lang="ru-RU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857250"/>
            <a:ext cx="8686800" cy="1857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Составьте план по теме: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    </a:t>
            </a:r>
            <a:r>
              <a:rPr lang="ru-RU" sz="3600" smtClean="0">
                <a:solidFill>
                  <a:srgbClr val="0070C0"/>
                </a:solidFill>
                <a:latin typeface="Franklin Gothic Medium" pitchFamily="34" charset="0"/>
              </a:rPr>
              <a:t>1 группа. Опасность организованной преступности.</a:t>
            </a:r>
          </a:p>
        </p:txBody>
      </p:sp>
      <p:pic>
        <p:nvPicPr>
          <p:cNvPr id="20484" name="Picture 5" descr="http://rus.ruvr.ru/data/2013/09/06/1319299867/6999839463_44af1cfc18_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714625"/>
            <a:ext cx="56435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http://wap.mplaza.ru/parser/images/363df551a12f78801b2f495c7e438a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3000375"/>
            <a:ext cx="27241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70C0"/>
                </a:solidFill>
              </a:rPr>
              <a:t>2 группа. Опасность наркомании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0429875" y="6858000"/>
            <a:ext cx="347663" cy="2222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1508" name="Picture 2" descr="http://go4.imgsmail.ru/imgpreview?key=http%3A//russlav.ru/pict/podrostkovaya-narkomaniya-1.jpg&amp;mb=imgdb_preview_8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428750"/>
            <a:ext cx="41433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http://krotov.info/pictures/mashiah/20/1971m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643063"/>
            <a:ext cx="29146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70C0"/>
                </a:solidFill>
              </a:rPr>
              <a:t>3 группа. Опасность алкоголизма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7318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2532" name="Picture 4" descr="http://antialkogolik.ru/wp-content/uploads/2012/02/%D0%BE%D0%B1%D1%89%D0%B5%D1%81%D1%82%D0%B2%D0%BE-%D0%B8-%D0%B0%D0%BB%D0%BA%D0%BE%D0%B3%D0%BE%D0%BB%D0%B8%D0%B7%D0%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214438"/>
            <a:ext cx="57245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http://greenzmey.ru/files/degradacia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6275" y="3500438"/>
            <a:ext cx="4371975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Домашнее задание: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Прочитать §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Ответить на вопросы к параграфу.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Составьте кроссворд по теме: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(тема на выбор)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1)Социальный контроль и его виды.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2) Социальные нормы и социальные санкции.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3) Отклоняющееся поведение.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Экран (4:3)</PresentationFormat>
  <Paragraphs>17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Трек</vt:lpstr>
      <vt:lpstr>Отклоняющееся поведение, его причины</vt:lpstr>
      <vt:lpstr>Причины девиации.</vt:lpstr>
      <vt:lpstr>       Задание для групп.</vt:lpstr>
      <vt:lpstr>2 группа. Опасность наркомании</vt:lpstr>
      <vt:lpstr>3 группа. Опасность алкоголизма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Отклоняющееся поведение, его причины</dc:title>
  <cp:lastModifiedBy>Admin</cp:lastModifiedBy>
  <cp:revision>1</cp:revision>
  <dcterms:modified xsi:type="dcterms:W3CDTF">2014-01-30T15:30:42Z</dcterms:modified>
</cp:coreProperties>
</file>