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73" r:id="rId10"/>
    <p:sldId id="263" r:id="rId11"/>
    <p:sldId id="264" r:id="rId12"/>
    <p:sldId id="274" r:id="rId13"/>
    <p:sldId id="265" r:id="rId14"/>
    <p:sldId id="266" r:id="rId15"/>
    <p:sldId id="267" r:id="rId16"/>
    <p:sldId id="268" r:id="rId17"/>
    <p:sldId id="269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93E5-90C5-4361-BE6A-E517F13BC6F8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47A-5540-47FD-ACF4-F25664F706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15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93E5-90C5-4361-BE6A-E517F13BC6F8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47A-5540-47FD-ACF4-F25664F706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40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93E5-90C5-4361-BE6A-E517F13BC6F8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47A-5540-47FD-ACF4-F25664F706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77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93E5-90C5-4361-BE6A-E517F13BC6F8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47A-5540-47FD-ACF4-F25664F706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39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93E5-90C5-4361-BE6A-E517F13BC6F8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47A-5540-47FD-ACF4-F25664F706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04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93E5-90C5-4361-BE6A-E517F13BC6F8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47A-5540-47FD-ACF4-F25664F706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02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93E5-90C5-4361-BE6A-E517F13BC6F8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47A-5540-47FD-ACF4-F25664F706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9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93E5-90C5-4361-BE6A-E517F13BC6F8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47A-5540-47FD-ACF4-F25664F706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04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93E5-90C5-4361-BE6A-E517F13BC6F8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47A-5540-47FD-ACF4-F25664F706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81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93E5-90C5-4361-BE6A-E517F13BC6F8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47A-5540-47FD-ACF4-F25664F706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08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93E5-90C5-4361-BE6A-E517F13BC6F8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47A-5540-47FD-ACF4-F25664F706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9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593E5-90C5-4361-BE6A-E517F13BC6F8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47A-5540-47FD-ACF4-F25664F706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41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shaibolit.ru/uploads/posts/2011-03/1300340210_gradusnik.jp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293096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/>
                <a:ea typeface="Calibri"/>
              </a:rPr>
              <a:t>Первая медицинская помощь пострадавшим от АХОВ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37794"/>
            <a:ext cx="528161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16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accent6"/>
                </a:solidFill>
              </a:rPr>
              <a:t>Первая неотложная помощь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5"/>
            <a:ext cx="8568952" cy="576063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Пострадавшего необходимо как можно скорее вывести из помещения, где произошло отравление.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Пораженные </a:t>
            </a:r>
            <a:r>
              <a:rPr lang="ru-RU" dirty="0"/>
              <a:t>области кожного покрова следует тщательно промыть чистой водой.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Давать </a:t>
            </a:r>
            <a:r>
              <a:rPr lang="ru-RU" dirty="0"/>
              <a:t>пострадавшему пить подогретое молоко или  минеральную воду без газа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Самому </a:t>
            </a:r>
            <a:r>
              <a:rPr lang="ru-RU" dirty="0"/>
              <a:t>пострадавшему необходимо молчать во избежание еще более сильного повреждения травмированной слизистой.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При </a:t>
            </a:r>
            <a:r>
              <a:rPr lang="ru-RU" dirty="0"/>
              <a:t>отечности гортани необходимо поставить на область грудной клетки горчичники или любые другие согревающие компрессы. Сделать горячую ванну для ног.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Успокоить </a:t>
            </a:r>
            <a:r>
              <a:rPr lang="ru-RU" dirty="0"/>
              <a:t>раздраженные слизистые при отравлении аммиаком поможет дыхание над паром кислоты уксусной или лимонной. Полезно также делать ингаляции с маслом или антибиотиками.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 </a:t>
            </a:r>
            <a:r>
              <a:rPr lang="ru-RU" dirty="0"/>
              <a:t>носовые проходу можно закапать по несколько капель сосудосуживающих лекарственных препаратов.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27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РТУТЬ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412776"/>
            <a:ext cx="6275040" cy="482453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Это единственный жидкий при комнатной температуре металл, замерзает лишь при сильном морозе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Ртуть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легко испаряется, а ее пары, попадая в легкие, полностью задерживаются там и вызывают впоследствии отравление организма, хотя и не такое быстрое, как соли ртути.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Ртуть дома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может оказаться в мелодичном дверном звонке, в лампах дневного света, в медицинском термометре или тонометре старого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типа,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некоторых видах краски, батарейках, лампах дневного света и других устройствах.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14287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Первая помощь при отравлении ртутью">
            <a:hlinkClick r:id="rId3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72" y="4286256"/>
            <a:ext cx="1250319" cy="1265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798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Признаки отравления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головная боль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покраснение и набухание десен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появление на них характерной темной каймы сульфида ртути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набухание лимфатических и слюнных желез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расстройства пищеварения.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Если разбился градусник: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76" y="558271"/>
            <a:ext cx="7056784" cy="6624736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Не </a:t>
            </a:r>
            <a:r>
              <a:rPr lang="ru-RU" dirty="0"/>
              <a:t>позволяйте ртути контактировать с кожей - воспользуйтесь резиновыми перчатками</a:t>
            </a:r>
            <a:r>
              <a:rPr lang="ru-RU" dirty="0" smtClean="0"/>
              <a:t>. 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Не </a:t>
            </a:r>
            <a:r>
              <a:rPr lang="ru-RU" dirty="0"/>
              <a:t>допускайте людей на место заражения ртутью, иначе на подошвах обуви они разнесут ртуть по всему </a:t>
            </a:r>
            <a:r>
              <a:rPr lang="ru-RU" dirty="0" smtClean="0"/>
              <a:t>помещению.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 </a:t>
            </a:r>
            <a:r>
              <a:rPr lang="ru-RU" dirty="0"/>
              <a:t>особой тщательностью соберите ртуть и осколки градусника в банку с холодной водой. Холодная вода не позволит ртути испаряться и загрязнять своими парами окружающее пространство. Банку закройте закручивающейся крышкой. Не держите банку с ртутью вблизи от нагревательных </a:t>
            </a:r>
            <a:r>
              <a:rPr lang="ru-RU" dirty="0" smtClean="0"/>
              <a:t>приборов.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Для </a:t>
            </a:r>
            <a:r>
              <a:rPr lang="ru-RU" dirty="0"/>
              <a:t>сбора маленьких капель можно воспользоваться шприцем, мокрой газетой, скотчем, лейкопластырем, двумя листами бумаги. При помощи фонарика или лампы осмотрите место разлива ртути, чтобы не оставить ни единого </a:t>
            </a:r>
            <a:r>
              <a:rPr lang="ru-RU" dirty="0" smtClean="0"/>
              <a:t>шарика.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Банку </a:t>
            </a:r>
            <a:r>
              <a:rPr lang="ru-RU" dirty="0"/>
              <a:t>с ртутью следует передать работникам службы «01</a:t>
            </a:r>
            <a:r>
              <a:rPr lang="ru-RU" dirty="0" smtClean="0"/>
              <a:t>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Тщательно </a:t>
            </a:r>
            <a:r>
              <a:rPr lang="ru-RU" dirty="0"/>
              <a:t>проветрите помещение, в котором находилась ртуть - через некоторое время все пары выветрятся. 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Место </a:t>
            </a:r>
            <a:r>
              <a:rPr lang="ru-RU" dirty="0"/>
              <a:t>заражения ртутью следует обработать хлорамином или раствором хлорной извести. Либо приготовьте горячий мыльно-содовый раствор: в одном литре воды смешайте 40 г тертого мыла и 30 г соды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                                 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700086"/>
            <a:ext cx="1914880" cy="129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7660" y="4581128"/>
            <a:ext cx="183569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44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6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25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6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6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75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6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6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325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6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9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6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75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675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Первая неотложная помощь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7776864" cy="561662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пострадавшему необходимо выйти на свежий воздух.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если </a:t>
            </a:r>
            <a:r>
              <a:rPr lang="ru-RU" dirty="0"/>
              <a:t>самостоятельно он передвигаться не способен, значит, нужно воспользоваться носилками.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после </a:t>
            </a:r>
            <a:r>
              <a:rPr lang="ru-RU" dirty="0"/>
              <a:t>вдыхания паров ртути нужно обязательно промыть желудок, </a:t>
            </a:r>
            <a:r>
              <a:rPr lang="ru-RU" dirty="0" smtClean="0"/>
              <a:t>дать </a:t>
            </a:r>
            <a:r>
              <a:rPr lang="ru-RU" dirty="0"/>
              <a:t>выпить воду, в которой содержатся примеси серных соединений, а также добавлен яичный белок и растворенный активированный уголь. Сера способна преобразовать ртуть в такие частицы, которые становятся абсолютно нетоксичными и выходят из организма при посещении туалета.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пострадавшего </a:t>
            </a:r>
            <a:r>
              <a:rPr lang="ru-RU" dirty="0"/>
              <a:t>человека при отравлении ртутью нужно уложить. Голова должна располагаться только на бок, если человек потерял сознание, иначе он может захлебнуться рвотными массами. </a:t>
            </a:r>
            <a:r>
              <a:rPr lang="ru-RU" dirty="0" smtClean="0"/>
              <a:t>Рот </a:t>
            </a:r>
            <a:r>
              <a:rPr lang="ru-RU" dirty="0"/>
              <a:t>нужно прополоскать раствором, приготовленным с добавлением бертолетовой соли.</a:t>
            </a:r>
          </a:p>
        </p:txBody>
      </p:sp>
    </p:spTree>
    <p:extLst>
      <p:ext uri="{BB962C8B-B14F-4D97-AF65-F5344CB8AC3E}">
        <p14:creationId xmlns:p14="http://schemas.microsoft.com/office/powerpoint/2010/main" val="332304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Проверь себя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92560"/>
            <a:ext cx="8229600" cy="64807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Хлор </a:t>
            </a:r>
            <a:r>
              <a:rPr lang="ru-RU" dirty="0"/>
              <a:t>- это</a:t>
            </a:r>
            <a:r>
              <a:rPr lang="ru-RU" dirty="0" smtClean="0"/>
              <a:t>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а) зеленовато-желтый газ с резким запахом;</a:t>
            </a:r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ru-RU" dirty="0"/>
              <a:t>) бесцветный газ с резким запахом (нашатырного спирта);</a:t>
            </a:r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dirty="0"/>
              <a:t>) парообразное вещество с запахом горького миндаля, металлическим привкусом во рту.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Аммиак - это:</a:t>
            </a:r>
          </a:p>
          <a:p>
            <a:pPr marL="0" indent="0">
              <a:buNone/>
            </a:pPr>
            <a:r>
              <a:rPr lang="ru-RU" dirty="0" smtClean="0"/>
              <a:t>а</a:t>
            </a:r>
            <a:r>
              <a:rPr lang="ru-RU" dirty="0"/>
              <a:t>) бесцветный газ с резким удушливым запахом, легче воздуха;</a:t>
            </a:r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ru-RU" dirty="0"/>
              <a:t>) бесцветный газ с резким запахом, тяжелее воздуха;</a:t>
            </a:r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dirty="0"/>
              <a:t>) газ с удушливым неприятным запахом, напоминающих запах гнилых плодов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аварии с утечкой аммиака в качестве индивидуального средства защиты вы решили применить ватно-марлевую повязку. Каким раствором следует ее смочить? Назовите правильный ответ:</a:t>
            </a:r>
          </a:p>
          <a:p>
            <a:pPr marL="0" indent="0">
              <a:buNone/>
            </a:pPr>
            <a:r>
              <a:rPr lang="ru-RU" dirty="0" smtClean="0"/>
              <a:t>а) </a:t>
            </a:r>
            <a:r>
              <a:rPr lang="ru-RU" dirty="0"/>
              <a:t>2%-м раствором нашатырного спирта;</a:t>
            </a:r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ru-RU" dirty="0"/>
              <a:t>) 2%-м раствором уксусной или лимонной кислоты;</a:t>
            </a:r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dirty="0"/>
              <a:t>) 2%-м раствором соды.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При аварии на химически опасном объекте произошла утечка хлора. Вы живете на 1-м этаже девятиэтажного дома и можете оказаться в зоне заражения. Ваши действия:</a:t>
            </a:r>
          </a:p>
          <a:p>
            <a:pPr marL="0" indent="0">
              <a:buNone/>
            </a:pPr>
            <a:r>
              <a:rPr lang="ru-RU" dirty="0" smtClean="0"/>
              <a:t>а</a:t>
            </a:r>
            <a:r>
              <a:rPr lang="ru-RU" dirty="0"/>
              <a:t>) укроетесь в подвале здания;</a:t>
            </a:r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ru-RU" dirty="0"/>
              <a:t>) подниметесь на верхний этаж;</a:t>
            </a:r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dirty="0"/>
              <a:t>) останетесь в своей квартире.</a:t>
            </a:r>
          </a:p>
        </p:txBody>
      </p:sp>
    </p:spTree>
    <p:extLst>
      <p:ext uri="{BB962C8B-B14F-4D97-AF65-F5344CB8AC3E}">
        <p14:creationId xmlns:p14="http://schemas.microsoft.com/office/powerpoint/2010/main" val="6444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75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50"/>
                            </p:stCondLst>
                            <p:childTnLst>
                              <p:par>
                                <p:cTn id="5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50"/>
                            </p:stCondLst>
                            <p:childTnLst>
                              <p:par>
                                <p:cTn id="6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75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375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750"/>
                            </p:stCondLst>
                            <p:childTnLst>
                              <p:par>
                                <p:cTn id="8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750" tmFilter="0, 0; .2, .5; .8, .5; 1, 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375" autoRev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50"/>
                            </p:stCondLst>
                            <p:childTnLst>
                              <p:par>
                                <p:cTn id="10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750"/>
                            </p:stCondLst>
                            <p:childTnLst>
                              <p:par>
                                <p:cTn id="1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750"/>
                            </p:stCondLst>
                            <p:childTnLst>
                              <p:par>
                                <p:cTn id="1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 tmFilter="0, 0; .2, .5; .8, .5; 1, 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375" autoRev="1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92211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Проверь себя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926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Токсическое действие аммиака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человека: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сильно  раздражает  органы  дыхания, кожу и глаза, признаки отравления: нарушение частоты пульса, насморк, кашель, учащенное сердцебиение, слезотечение, нарушение координации движений, тошнота, бредовое состояние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поражение вызывает резкую боль в груди, сухой кашель, рвоту, нарушение координации движений, одышку, резь в глазах, слезотечение, при вдыхании высоких концентраций возможен смертельный исход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появляются повышенная утомляемость, слабость, сонливость и головная боль, позже начинают дрожать руки, веки, в тяжелых случаях - ноги.  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Характеристика ртути: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Серебристый жидкий металл (тяжелее всех известных жидкостей), применяют в термометрах, манометрах, а также при производстве хлора и едкого натра. Легко испаряется при низкой температуре, при разливе ее пары равномерно распространяются по всему объему разлива. При температуре более 28С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пары попадают в воздух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Вязкая бесцветная маслянистая жидкость со слабым запахом, на свету и воздухе быстро темнеет. Применяют для производства анилиновых красителей, эпоксидных смол, взрывчатых веществ, фармацевтических препаратов, фотореактивов. Используют в качестве сырья при получении химических добавок для изготовления резины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Бесцветная прозрачная, легкоподвижная жидкость с характерным запахом винного спирта и жгучим неприятным вкусом. Пары тяжелее воздуха. Применяют в качестве растворителя красителей, лекарственных средств.</a:t>
            </a:r>
          </a:p>
        </p:txBody>
      </p:sp>
    </p:spTree>
    <p:extLst>
      <p:ext uri="{BB962C8B-B14F-4D97-AF65-F5344CB8AC3E}">
        <p14:creationId xmlns:p14="http://schemas.microsoft.com/office/powerpoint/2010/main" val="279483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75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375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50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5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375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Проверь себя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926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Токсическое действие хлора на человека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а</a:t>
            </a:r>
            <a:r>
              <a:rPr lang="ru-RU" dirty="0"/>
              <a:t>) поражение эти газом вызывает резкую боль в груди, сухой кашель, рвоту, нарушение координации движений, одышку, резь в глазах, слезотечение. При вдыхании высоких концентраций возможен смертельный исход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ru-RU" dirty="0"/>
              <a:t>) отравление этим газом начинается легким кашлем. С повышением концентрации кашель усиливается, иногда появляются головная боль, рвота с кровью. На свежем воздухе явления быстро проходят. Через 2 - 12 часов у пораженного развиваются чувство страха и сильной слабости. При отравлении высокими концентрациями возможна смерть в течение первых суток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dirty="0"/>
              <a:t>) симптомы острого отравления: головная боль, рвота, головокружение, слабость, одышка, потливость, понос. В легких случаях - беспокойство, слабость, головная боль, тошнота, рвотные движения, боли в желудке. При действии на кожу вызывает ожоги. 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Токсическое </a:t>
            </a:r>
            <a:r>
              <a:rPr lang="ru-RU" dirty="0"/>
              <a:t>действие ртути на человека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а</a:t>
            </a:r>
            <a:r>
              <a:rPr lang="ru-RU" dirty="0"/>
              <a:t>) появляются повышенная утомляемость, слабость, сонливость и головная боль, позже начинают дрожать руки, веки, в тяжелых случаях - ноги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ru-RU" dirty="0"/>
              <a:t>) появляются слезотечение, сухой  кашель, жжение за грудиной, насморк, першит горло. Нарастают общая слабость, головокружение, головная боль. Кожа и слизистые оболочки краснеют. Может возникнуть отек надгортанника, голосовых связок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в) </a:t>
            </a:r>
            <a:r>
              <a:rPr lang="ru-RU" dirty="0"/>
              <a:t>острое отравление наблюдается при поступлении в организм с вдыхаемым воздухом, через кожу и при приеме внутрь. Признаки острой интоксикации: резкая слабость, головокружение и головная боль, одышка, снижение артериального давления, тошнота и рвота, желудочно-кишечные колики.  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73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75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375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50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50" tmFilter="0, 0; .2, .5; .8, .5; 1, 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375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348880"/>
            <a:ext cx="7628262" cy="2376264"/>
          </a:xfrm>
        </p:spPr>
      </p:pic>
    </p:spTree>
    <p:extLst>
      <p:ext uri="{BB962C8B-B14F-4D97-AF65-F5344CB8AC3E}">
        <p14:creationId xmlns:p14="http://schemas.microsoft.com/office/powerpoint/2010/main" val="222427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7581528" cy="3124944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АХОВ</a:t>
            </a:r>
            <a:r>
              <a:rPr lang="ru-RU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аварийно</a:t>
            </a:r>
            <a:r>
              <a:rPr lang="ru-RU" b="1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химически опасные вещества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химические вещества, которые при проливе или утечке способны вызвать массовое поражение людей или животных или нанести значительный ущерб окружающей среде</a:t>
            </a:r>
          </a:p>
        </p:txBody>
      </p:sp>
      <p:pic>
        <p:nvPicPr>
          <p:cNvPr id="4" name="Рисунок 3" descr="1245503940_nbc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932" y="4653136"/>
            <a:ext cx="2920497" cy="202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64973"/>
            <a:ext cx="3580207" cy="16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653136"/>
            <a:ext cx="2647751" cy="199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78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Крупнейшие потребители АХОВ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35000"/>
              </a:spcBef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Химическая, нефтехимическая и нефтеперерабатывающая промышленность</a:t>
            </a: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Черная и цветная металлургия (хлор, аммиак, соляная кислота, цианиды)</a:t>
            </a: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Целлюлозно-бумажная промышленность (хлор, аммиак, сероводород, сернистый ангидрид)</a:t>
            </a: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Машиностроение и оборонная промышленность (хлор, аммиак, соляная кислота, фтористый водород)</a:t>
            </a: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Коммунально-бытовое хозяйство (хлор, аммиак)</a:t>
            </a: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Медицинская промышленность (хлор, аммиак, фосген, соляная кислота)</a:t>
            </a: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Сельское хозяйство (аммиак, хлорпикрин, хлорциан, сернистый ангидрид)</a:t>
            </a:r>
          </a:p>
        </p:txBody>
      </p:sp>
    </p:spTree>
    <p:extLst>
      <p:ext uri="{BB962C8B-B14F-4D97-AF65-F5344CB8AC3E}">
        <p14:creationId xmlns:p14="http://schemas.microsoft.com/office/powerpoint/2010/main" val="420926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4624"/>
            <a:ext cx="6696744" cy="6928131"/>
          </a:xfrm>
        </p:spPr>
      </p:pic>
    </p:spTree>
    <p:extLst>
      <p:ext uri="{BB962C8B-B14F-4D97-AF65-F5344CB8AC3E}">
        <p14:creationId xmlns:p14="http://schemas.microsoft.com/office/powerpoint/2010/main" val="236972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36712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FFFF00"/>
                </a:solidFill>
              </a:rPr>
              <a:t>                   ХЛОР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24724"/>
            <a:ext cx="7236296" cy="4032447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газ желто-зеленого цвета, с резким запахом, негорючий.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Применяется </a:t>
            </a:r>
            <a:r>
              <a:rPr lang="ru-RU" dirty="0"/>
              <a:t>для обеззараживания воды и в некоторых отраслях народного хозяйства.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 </a:t>
            </a:r>
            <a:r>
              <a:rPr lang="ru-RU" dirty="0"/>
              <a:t>свету при высокой температуре взаимодействует с водородом (взрыв). При этом образуется фосген.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Плотность </a:t>
            </a:r>
            <a:r>
              <a:rPr lang="ru-RU" dirty="0"/>
              <a:t>по воздуху - 2,5; на воздухе с водяными парами образует белый туман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может проникать в нижние этажи и подвальные помещения зданий. Пары сильно раздражают органы дыхания, глаза и кожу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214290"/>
            <a:ext cx="1895872" cy="120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437112"/>
            <a:ext cx="1944216" cy="221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52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FFFF00"/>
                </a:solidFill>
                <a:cs typeface="Times New Roman" pitchFamily="18" charset="0"/>
              </a:rPr>
              <a:t>Признаки отравления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резкая боль в груди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сухой кашель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Рвота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нарушение координации движений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одышка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резь в глазах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слезотечение.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Возможен смертельный исход при вдыхании высоких концентраций. </a:t>
            </a:r>
          </a:p>
          <a:p>
            <a:endParaRPr lang="ru-RU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429132"/>
            <a:ext cx="2286015" cy="202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484784"/>
            <a:ext cx="1857388" cy="196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Первая неотложная помощь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7935937" cy="376024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Покинуть зону заражения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Строгий постельный режим;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Промывание глаз, носа, рта 2% раствором питьевой соды;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Ингаляции теплыми водяными парами с добавлением питьевой соды;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Закапывание в глаза вазелинового или оливкового масла;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Обильное питье: молоко, белковая вода (взвесь белка сырого яйца в 250-500 мл воды)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63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АММИАК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539055"/>
            <a:ext cx="6336704" cy="367240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прозрачный газ, который имеет специфический запах, оказывающий раздражающее воздействие на слизистые организма.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Аммиак </a:t>
            </a:r>
            <a:r>
              <a:rPr lang="ru-RU" dirty="0"/>
              <a:t>в неконцентрированном количестве находится в почве, в воде и в воздухе.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Аммиак </a:t>
            </a:r>
            <a:r>
              <a:rPr lang="ru-RU" dirty="0"/>
              <a:t>прекрасно растворяется в воде, а десяти процентный водный раствор аммиака – это спирт нашатырный.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627635"/>
            <a:ext cx="2803973" cy="186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86222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3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8577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Признаки отравления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481171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учащенное сердцебиение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нарушение частоты пульса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Насморк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Кашель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резь в глазах и слезотечение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затрудненное дыхание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при тяжелом отравлении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Тошнота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нарушение координации движений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бредовое состояние. 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1166</Words>
  <Application>Microsoft Office PowerPoint</Application>
  <PresentationFormat>Экран (4:3)</PresentationFormat>
  <Paragraphs>121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Первая медицинская помощь пострадавшим от АХОВ</vt:lpstr>
      <vt:lpstr>Презентация PowerPoint</vt:lpstr>
      <vt:lpstr>Крупнейшие потребители АХОВ</vt:lpstr>
      <vt:lpstr>Презентация PowerPoint</vt:lpstr>
      <vt:lpstr>                   ХЛОР</vt:lpstr>
      <vt:lpstr>Признаки отравления</vt:lpstr>
      <vt:lpstr>Первая неотложная помощь</vt:lpstr>
      <vt:lpstr>АММИАК</vt:lpstr>
      <vt:lpstr>Признаки отравления</vt:lpstr>
      <vt:lpstr>Первая неотложная помощь</vt:lpstr>
      <vt:lpstr>РТУТЬ</vt:lpstr>
      <vt:lpstr>Признаки отравления</vt:lpstr>
      <vt:lpstr>Если разбился градусник:</vt:lpstr>
      <vt:lpstr>Первая неотложная помощь</vt:lpstr>
      <vt:lpstr>Проверь себя</vt:lpstr>
      <vt:lpstr>Проверь себя</vt:lpstr>
      <vt:lpstr>Проверь себя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Первая медицинская помощь пострадавшим от АХОВ</dc:title>
  <dc:creator>Людмилка и Ко</dc:creator>
  <cp:lastModifiedBy>Людмилка и Ко</cp:lastModifiedBy>
  <cp:revision>37</cp:revision>
  <dcterms:created xsi:type="dcterms:W3CDTF">2012-01-03T18:03:16Z</dcterms:created>
  <dcterms:modified xsi:type="dcterms:W3CDTF">2012-04-24T08:03:43Z</dcterms:modified>
</cp:coreProperties>
</file>