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76" r:id="rId12"/>
    <p:sldId id="274" r:id="rId13"/>
    <p:sldId id="282" r:id="rId14"/>
    <p:sldId id="271" r:id="rId15"/>
    <p:sldId id="277" r:id="rId16"/>
    <p:sldId id="267" r:id="rId17"/>
    <p:sldId id="278" r:id="rId18"/>
    <p:sldId id="279" r:id="rId19"/>
    <p:sldId id="269" r:id="rId20"/>
    <p:sldId id="272" r:id="rId21"/>
    <p:sldId id="273" r:id="rId22"/>
    <p:sldId id="281" r:id="rId23"/>
    <p:sldId id="270" r:id="rId24"/>
    <p:sldId id="280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8475-FD61-4391-8F0E-B148168AEBD7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4FEE-0A75-40CC-A7A8-954A05EFB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91;&#1088;&#1086;&#1082;%20&#1048;&#1090;&#1072;&#1083;&#1080;&#1103;%204%20&#1082;&#1083;&#1072;&#1089;&#1089;\&#1042;&#1077;&#1085;&#1077;&#1094;&#1080;&#1072;&#1085;&#1089;&#1082;&#1072;&#1103;%20&#1085;&#1086;&#1095;&#1100;.mp3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тали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алия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италия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3841745" cy="2881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itchFamily="34" charset="0"/>
              </a:rPr>
              <a:t>Неаполь</a:t>
            </a:r>
            <a:endParaRPr lang="ru-RU" sz="7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неапо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Black" pitchFamily="34" charset="0"/>
              </a:rPr>
              <a:t>Ф</a:t>
            </a:r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лоренция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флоренц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8221016" cy="547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rial Black" pitchFamily="34" charset="0"/>
              </a:rPr>
              <a:t>Сан-Ремо</a:t>
            </a:r>
            <a:endParaRPr lang="ru-RU" sz="6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San Re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071546"/>
            <a:ext cx="7358082" cy="553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chemeClr val="bg1"/>
                </a:solidFill>
                <a:latin typeface="Arial Black" pitchFamily="34" charset="0"/>
              </a:rPr>
              <a:t>М</a:t>
            </a:r>
            <a:r>
              <a:rPr lang="ru-RU" sz="6600" dirty="0" smtClean="0">
                <a:solidFill>
                  <a:schemeClr val="bg1"/>
                </a:solidFill>
                <a:latin typeface="Arial Black" pitchFamily="34" charset="0"/>
              </a:rPr>
              <a:t>илан</a:t>
            </a:r>
            <a:endParaRPr lang="ru-RU" sz="6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мил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71546"/>
            <a:ext cx="7303589" cy="5477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chemeClr val="bg1"/>
                </a:solidFill>
                <a:latin typeface="Arial Black" pitchFamily="34" charset="0"/>
              </a:rPr>
              <a:t>Ла</a:t>
            </a:r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 Скала – оперный театр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ла ска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640497" cy="4972072"/>
          </a:xfrm>
        </p:spPr>
      </p:pic>
      <p:pic>
        <p:nvPicPr>
          <p:cNvPr id="5" name="Рисунок 4" descr="scala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7826"/>
            <a:ext cx="357187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аскала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Лучано Паваротти – итальянский оперный певец (тенор)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паварот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22945"/>
            <a:ext cx="4469959" cy="4835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Венеция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Венеция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715304" cy="5626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не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" y="0"/>
            <a:ext cx="9134495" cy="686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али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"/>
            <a:ext cx="55007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неция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9715536" cy="826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неция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2660" y="0"/>
            <a:ext cx="949277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М.И. Глинка -  русский композитор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глин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00174"/>
            <a:ext cx="3823100" cy="5097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неция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неция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1502" y="0"/>
            <a:ext cx="9215502" cy="6904538"/>
          </a:xfrm>
        </p:spPr>
      </p:pic>
      <p:pic>
        <p:nvPicPr>
          <p:cNvPr id="6" name="Венецианская ноч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rial Black" pitchFamily="34" charset="0"/>
              </a:rPr>
              <a:t>Романс «Венецианская ночь»          М.И. Глинки</a:t>
            </a:r>
            <a:endParaRPr lang="ru-RU" sz="6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алия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34950"/>
            <a:ext cx="8521700" cy="638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алия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алия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-17960"/>
            <a:ext cx="4786346" cy="687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алия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389" y="95227"/>
            <a:ext cx="4964941" cy="661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алия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290"/>
            <a:ext cx="6357982" cy="6357982"/>
          </a:xfrm>
          <a:prstGeom prst="rect">
            <a:avLst/>
          </a:prstGeom>
        </p:spPr>
      </p:pic>
      <p:pic>
        <p:nvPicPr>
          <p:cNvPr id="3" name="Рисунок 2" descr="италия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71810"/>
            <a:ext cx="27051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гет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230410" cy="6255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Black" pitchFamily="34" charset="0"/>
              </a:rPr>
              <a:t>Рим – столица Италии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ри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192395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</Words>
  <Application>Microsoft Office PowerPoint</Application>
  <PresentationFormat>Экран (4:3)</PresentationFormat>
  <Paragraphs>10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Рим – столица Италии</vt:lpstr>
      <vt:lpstr>Слайд 10</vt:lpstr>
      <vt:lpstr>Неаполь</vt:lpstr>
      <vt:lpstr>Флоренция</vt:lpstr>
      <vt:lpstr>Сан-Ремо</vt:lpstr>
      <vt:lpstr>Милан</vt:lpstr>
      <vt:lpstr>Ла Скала – оперный театр</vt:lpstr>
      <vt:lpstr>Слайд 16</vt:lpstr>
      <vt:lpstr>Лучано Паваротти – итальянский оперный певец (тенор)</vt:lpstr>
      <vt:lpstr>Венеция</vt:lpstr>
      <vt:lpstr>Слайд 19</vt:lpstr>
      <vt:lpstr>Слайд 20</vt:lpstr>
      <vt:lpstr>Слайд 21</vt:lpstr>
      <vt:lpstr>М.И. Глинка -  русский композитор</vt:lpstr>
      <vt:lpstr>Слайд 23</vt:lpstr>
      <vt:lpstr>Слайд 24</vt:lpstr>
      <vt:lpstr>Романс «Венецианская ночь»          М.И. Глинки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ЕА</dc:creator>
  <cp:lastModifiedBy>User</cp:lastModifiedBy>
  <cp:revision>7</cp:revision>
  <dcterms:created xsi:type="dcterms:W3CDTF">2013-04-10T19:31:05Z</dcterms:created>
  <dcterms:modified xsi:type="dcterms:W3CDTF">2013-04-10T20:19:09Z</dcterms:modified>
</cp:coreProperties>
</file>