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BF602-2A3D-4973-83C7-556A3D88FCD2}" type="datetimeFigureOut">
              <a:rPr lang="ru-RU" smtClean="0"/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915A9-9845-4050-8B39-D15BBA4F62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285860"/>
            <a:ext cx="7772400" cy="1470025"/>
          </a:xfrm>
        </p:spPr>
        <p:txBody>
          <a:bodyPr/>
          <a:lstStyle/>
          <a:p>
            <a:r>
              <a:rPr lang="ru-RU" b="1" dirty="0" smtClean="0"/>
              <a:t>Тема урока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786058"/>
            <a:ext cx="7143800" cy="175260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На пути к  жизненному успеху.</a:t>
            </a:r>
            <a:endParaRPr lang="ru-RU" sz="4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266" name="Picture 2" descr="http://t2.gstatic.com/images?q=tbn:ANd9GcSYZxNFZ3rCepdv_A2NS9Q4K6_25Z45tGJhAc8JIFxIbc2nCuNdx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428604"/>
            <a:ext cx="2114547" cy="14968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428604"/>
            <a:ext cx="8215370" cy="578647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/>
              <a:t> «Чтобы чего-то добиться, нужно овладеть умением, но добьёшься ли успеха – зависти от судьбы» ( Мэн- </a:t>
            </a:r>
            <a:r>
              <a:rPr lang="ru-RU" b="1" dirty="0" err="1"/>
              <a:t>цзы</a:t>
            </a:r>
            <a:r>
              <a:rPr lang="ru-RU" b="1" dirty="0" smtClean="0"/>
              <a:t>)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   « Человек обдумывает путь свой, а Бог направляет стопы его» ( Библия</a:t>
            </a:r>
            <a:r>
              <a:rPr lang="ru-RU" b="1" dirty="0" smtClean="0"/>
              <a:t>)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   « Крылья – этого мало. Требуется ещё и лётная погода» (Илья Шевелев</a:t>
            </a:r>
            <a:r>
              <a:rPr lang="ru-RU" b="1" dirty="0" smtClean="0"/>
              <a:t>)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    « Слабые люди выжидают благоприятных случаев, сильные их создают» (Александр Афиногенов</a:t>
            </a:r>
            <a:r>
              <a:rPr lang="ru-RU" b="1" dirty="0" smtClean="0"/>
              <a:t>)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     «Недалёкие люди верят в удачу, сильные в причины и следствие»  (Ральф </a:t>
            </a:r>
            <a:r>
              <a:rPr lang="ru-RU" b="1" dirty="0" err="1"/>
              <a:t>Эмерсон</a:t>
            </a:r>
            <a:r>
              <a:rPr lang="ru-RU" b="1" dirty="0" smtClean="0"/>
              <a:t>)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    « Успех – дело чисто случайное. Это вам скажет </a:t>
            </a:r>
            <a:r>
              <a:rPr lang="ru-RU" b="1" dirty="0" smtClean="0"/>
              <a:t>любой  неудачник</a:t>
            </a:r>
            <a:r>
              <a:rPr lang="ru-RU" b="1" dirty="0"/>
              <a:t>» (  Эрл Уилсон</a:t>
            </a:r>
            <a:r>
              <a:rPr lang="ru-RU" b="1" dirty="0" smtClean="0"/>
              <a:t>)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    « Тернии рождают лавры» (Аркадий Давидович)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8112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А в чем вы видите свой успех? </a:t>
            </a:r>
          </a:p>
        </p:txBody>
      </p:sp>
      <p:pic>
        <p:nvPicPr>
          <p:cNvPr id="14338" name="Picture 2" descr="http://t1.gstatic.com/images?q=tbn:ANd9GcRdB2c6GpkFPTqPsWpNEvYySRDqZIapIljYuIRChYS8tcOfRVskq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357562"/>
            <a:ext cx="2560338" cy="25717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08" y="642918"/>
            <a:ext cx="4214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ПОДУМАЙ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Определи качества </a:t>
            </a:r>
            <a:r>
              <a:rPr lang="ru-RU" b="1" dirty="0"/>
              <a:t>человека, </a:t>
            </a:r>
            <a:r>
              <a:rPr lang="ru-RU" b="1" dirty="0" smtClean="0"/>
              <a:t>способствующие </a:t>
            </a:r>
            <a:r>
              <a:rPr lang="ru-RU" b="1" dirty="0"/>
              <a:t>успеху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500990" cy="4525963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Прилежание, лень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, терпение, усердие, неусидчивость, самодисциплина, целенаправленность, воля. 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71612"/>
            <a:ext cx="7429552" cy="2909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Прилежание, терпение, усердие, самодисциплина, целенаправленность, воля.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00306"/>
            <a:ext cx="8229600" cy="1954219"/>
          </a:xfrm>
        </p:spPr>
        <p:txBody>
          <a:bodyPr/>
          <a:lstStyle/>
          <a:p>
            <a:pPr algn="ctr">
              <a:buNone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Как вы понимаете характеристику «достойный образ жизни»?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28604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Домашнее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500990" cy="4525963"/>
          </a:xfrm>
        </p:spPr>
        <p:txBody>
          <a:bodyPr/>
          <a:lstStyle/>
          <a:p>
            <a:pPr algn="just"/>
            <a:r>
              <a:rPr lang="ru-RU" b="1" dirty="0"/>
              <a:t>Прочитать параграф </a:t>
            </a:r>
            <a:r>
              <a:rPr lang="ru-RU" b="1" dirty="0" smtClean="0"/>
              <a:t>14</a:t>
            </a:r>
          </a:p>
          <a:p>
            <a:pPr algn="just">
              <a:buNone/>
            </a:pPr>
            <a:endParaRPr lang="ru-RU" b="1" dirty="0"/>
          </a:p>
          <a:p>
            <a:pPr algn="just"/>
            <a:r>
              <a:rPr lang="ru-RU" b="1" dirty="0"/>
              <a:t>Составьте примерный план вашего жизненного пути на 1 месяц, на 1 год, на 3 года. Обсудите его с родителями, друзьями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209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Тема урока</vt:lpstr>
      <vt:lpstr>Слайд 2</vt:lpstr>
      <vt:lpstr>Слайд 3</vt:lpstr>
      <vt:lpstr>Определи качества человека, способствующие успеху</vt:lpstr>
      <vt:lpstr>Слайд 5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000</dc:creator>
  <cp:lastModifiedBy>000</cp:lastModifiedBy>
  <cp:revision>8</cp:revision>
  <dcterms:created xsi:type="dcterms:W3CDTF">2012-01-14T19:20:11Z</dcterms:created>
  <dcterms:modified xsi:type="dcterms:W3CDTF">2012-01-14T20:47:42Z</dcterms:modified>
</cp:coreProperties>
</file>