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7" r:id="rId2"/>
    <p:sldId id="258" r:id="rId3"/>
    <p:sldId id="259" r:id="rId4"/>
    <p:sldId id="260" r:id="rId5"/>
    <p:sldId id="27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3" r:id="rId17"/>
    <p:sldId id="274" r:id="rId18"/>
  </p:sldIdLst>
  <p:sldSz cx="9144000" cy="6858000" type="screen4x3"/>
  <p:notesSz cx="6646863" cy="9777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05A0D-5A01-4B5E-BD6B-C3BF2A1A6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CB0D-E925-4A32-AC51-236C5F696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03F0-183F-4683-9EE3-35B48B304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D3A39-B496-4D3A-9822-E81B8311F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4384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6ED8-D6F2-4008-9F56-64DD00FF2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42FB-AE0C-4E56-8E5D-8AA7702B4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5091A-5CD4-4D84-91E7-9E0C57FFD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121C-65E8-4F7A-9704-DFA50CB97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4FF97-90B9-4541-8B34-CFA7E1E2A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5CFB2-CBE0-4A2F-AD94-4311371DA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5F6D-C137-46B1-A3E4-57C0AE910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BA403-BED4-41EC-8BC8-FA0BA3635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B8E48-8F75-4DCC-AEF6-0C52A136F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8788B2B-0B5F-4EB4-9F0E-896E6F58C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43368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369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43371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372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43374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375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3377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378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43380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381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7"/>
          <p:cNvSpPr>
            <a:spLocks noChangeArrowheads="1" noChangeShapeType="1" noTextEdit="1"/>
          </p:cNvSpPr>
          <p:nvPr/>
        </p:nvSpPr>
        <p:spPr bwMode="auto">
          <a:xfrm>
            <a:off x="357158" y="1000108"/>
            <a:ext cx="8280400" cy="410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РАЙОННАЯ  ОЗДОРОВИТЕЛЬНАЯ</a:t>
            </a:r>
          </a:p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ПРОФИЛЬНАЯ  СМЕНА</a:t>
            </a:r>
          </a:p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"ЮНЫЕ  ТУРИСТЫ - СПАСАТЕЛИ"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85750"/>
            <a:ext cx="4429125" cy="6143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 районной оздоровительной профильной смены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выработка практических навыков и умений по технике пешеходного туризма, знанию туристских узлов, основам выживания в природных условиях, ориентирования, правилам оказания первой медицинской помощи, применению средств индивидуальной защиты;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развитие кругозора, умения анализировать, правильно применять специальные термины и свободно оперировать ими;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обогащение у детей опыта ненасильственного сосуществования с природой и социумом;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повышение профессионального мастерства и квалификации детей и руководителей туристских объединений.</a:t>
            </a:r>
          </a:p>
          <a:p>
            <a:pPr algn="l" eaLnBrk="1" hangingPunct="1">
              <a:lnSpc>
                <a:spcPct val="70000"/>
              </a:lnSpc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5" descr="D:\Практика по информатике\Для классов\Фотографии\2011\Ольдой\100SSCAM\S7301841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5429250" y="928688"/>
            <a:ext cx="3098800" cy="46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214313"/>
            <a:ext cx="8305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Воспитывающие: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сознательного и ответственного отношения к вопросам личной и общественной безопасности, стремления к здоровому образу жизни, занятиям физической культурой, туризмом, спортом;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воспитание гражданских, патриотических и нравственных качеств, гуманного отношения к природе, любви к малой Родине, потребности к самообразованию, самовоспитанию, саморазвитию;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воспитание культуры общения и толерантности;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эстетического и экологического воспитания;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воспитание чувства гражданской ответственности за благополучное состояние окружающей среды.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D:\Практика по информатике\Для классов\Фотографии\2011\Ольдой\100SSCAM\S7301991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786313" y="3857625"/>
            <a:ext cx="3810000" cy="25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D:\Практика по информатике\Для классов\Фотографии\2011\Ольдой\100SSCAM\S7302263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642938" y="3857625"/>
            <a:ext cx="3810000" cy="25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38" y="357188"/>
            <a:ext cx="7929562" cy="3071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развития самовыражения, творческой активности, лидерских качеств, коммуникативных навыков;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физическое развитие детей;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пропаганда Всероссийского детско-юношеского движения «Юный спасатель», «Школа безопасности», а также деятельности аварийно-спасательных формирований России.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11" descr="D:\Практика по информатике\Для классов\Фотографии\2011\Ольдой\100SSCAM\S7302109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714875" y="3857625"/>
            <a:ext cx="3810000" cy="25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0" descr="D:\Практика по информатике\Для классов\Фотографии\2011\Ольдой\100SSCAM\S7302143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642938" y="3857625"/>
            <a:ext cx="3810000" cy="25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42938" y="4429125"/>
            <a:ext cx="7858125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Ожидаемые результаты после реализации проекта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71500" y="642938"/>
            <a:ext cx="4714875" cy="5929312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Общее оздоровление участников смены через соблюдение режима дня, закаливание, чередование умственного и физического труда, благоприятный психологический климат, постоянное общение с живой природой;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развитие двигательных качеств через участие в спортивных соревнованиях и оздоровительных мероприятиях;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D:\Практика по информатике\Для классов\Фотографии\2011\Ольдой\100SSCAM\S7301869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5286375" y="785813"/>
            <a:ext cx="3333750" cy="5000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00063" y="500063"/>
            <a:ext cx="8229600" cy="4389437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приобретение необходимых умений и навыков для самостоятельной жизни в природной среде и социуме, повышение туристского мастерства; 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личностный рост участников смены;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развитие лидерских и организаторских качеств, творческих способностей, детской самостоятельности и самодеятельности путем вовлечения их в социально-значимую деятельность;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развитие коммуникативных способностей и толерантности через работу в команде;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повышение общей культуры, привитие социально-нравственных норм;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рост экологической культуры детей; 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формирование ответственного отношения к природе;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4389438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распространение  модели профориентационной работы в рамках летней оздоровительной кампании;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повышение профессионального мастерства и квалификации учителей;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совершенствование материальной базы для организации и проведения профильных смен.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3" name="Picture 2" descr="D:\Практика по информатике\Фотографии\2009\Лето 2009\Ольдой 2009\Быт\S7304987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500063" y="2857500"/>
            <a:ext cx="40386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3" descr="D:\Практика по информатике\Для классов\Фотографии\2011\Ольдой\100SSCAM\S7301812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143375" y="3143250"/>
            <a:ext cx="4500563" cy="300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0063" y="285750"/>
            <a:ext cx="8229600" cy="647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Arial Black" pitchFamily="34" charset="0"/>
              </a:rPr>
              <a:t>     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63" y="714375"/>
            <a:ext cx="7572375" cy="5710238"/>
          </a:xfrm>
        </p:spPr>
        <p:txBody>
          <a:bodyPr/>
          <a:lstStyle/>
          <a:p>
            <a:pPr algn="just" eaLnBrk="1" hangingPunct="1"/>
            <a:r>
              <a:rPr lang="ru-RU" b="1" u="sng" smtClean="0"/>
              <a:t>Актуализация проекта:</a:t>
            </a:r>
          </a:p>
          <a:p>
            <a:pPr algn="just" eaLnBrk="1" hangingPunct="1"/>
            <a:r>
              <a:rPr lang="ru-RU" smtClean="0"/>
              <a:t>Для сочетания развития и воспитания детей с оздоровительным отдыхом, и решения задач патриотического воспитания возникла потребность в организации районной оздоровительной профильной смены «Юные туристы-спасатели», доступной для привлечения учащихся, позволяющей проводить педагогически организованную деятельность, направленную на решение актуальных вопросов воспитания духовно и физически здоровых детей.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0063" y="714375"/>
            <a:ext cx="80692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2800">
                <a:latin typeface="Arial" charset="0"/>
              </a:rPr>
              <a:t>База для проведения районной оздоровительной профильной смены - МБОУ СОШ ж.д. ст. БАМ, в которой накоплен опыт туристической работы, и имеется достаточная материальная и кадровая база</a:t>
            </a:r>
          </a:p>
          <a:p>
            <a:pPr indent="342900" algn="ctr" eaLnBrk="0" hangingPunct="0"/>
            <a:endParaRPr lang="ru-RU" sz="2000" b="1">
              <a:latin typeface="Arial" charset="0"/>
            </a:endParaRPr>
          </a:p>
        </p:txBody>
      </p:sp>
      <p:pic>
        <p:nvPicPr>
          <p:cNvPr id="7" name="Picture 2" descr="D:\Практика по информатике\Для классов\Фотографии\2011\Ольдой\100SSCAM\S7301666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642938" y="3429000"/>
            <a:ext cx="3810000" cy="25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D:\Практика по информатике\Для классов\Фотографии\2011\Ольдой\100SSCAM\S73023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0000"/>
          </a:blip>
          <a:srcRect/>
          <a:stretch>
            <a:fillRect/>
          </a:stretch>
        </p:blipFill>
        <p:spPr>
          <a:xfrm>
            <a:off x="4714875" y="3429000"/>
            <a:ext cx="3810000" cy="25400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8313" y="404813"/>
            <a:ext cx="8207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2"/>
                </a:solidFill>
                <a:latin typeface="Arial" charset="0"/>
              </a:rPr>
              <a:t>Имеется опыт проведения районных профильных смен  </a:t>
            </a:r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«Юные туристы-спасатели»</a:t>
            </a:r>
          </a:p>
        </p:txBody>
      </p:sp>
      <p:pic>
        <p:nvPicPr>
          <p:cNvPr id="4" name="Picture 11" descr="S7300683"/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/>
          <a:stretch>
            <a:fillRect/>
          </a:stretch>
        </p:blipFill>
        <p:spPr bwMode="auto">
          <a:xfrm>
            <a:off x="571500" y="1857375"/>
            <a:ext cx="6357938" cy="476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S73001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500188"/>
            <a:ext cx="342900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актика по информатике\Для классов\Фотографии\2011\Ольдой\100SSCAM\S73017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642938"/>
            <a:ext cx="3749675" cy="25003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D:\Практика по информатике\Для классов\Фотографии\2011\Ольдой\100SSCAM\S730195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642938"/>
            <a:ext cx="3751262" cy="25003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Практика по информатике\Для классов\Фотографии\2011\Ольдой\100SSCAM\S730196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-10000"/>
          </a:blip>
          <a:srcRect/>
          <a:stretch>
            <a:fillRect/>
          </a:stretch>
        </p:blipFill>
        <p:spPr>
          <a:xfrm>
            <a:off x="571500" y="3500438"/>
            <a:ext cx="3749675" cy="25003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D:\Практика по информатике\Для классов\Фотографии\2011\Ольдой\100SSCAM\S73023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lum bright="-10000"/>
          </a:blip>
          <a:srcRect/>
          <a:stretch>
            <a:fillRect/>
          </a:stretch>
        </p:blipFill>
        <p:spPr>
          <a:xfrm>
            <a:off x="4643438" y="3500438"/>
            <a:ext cx="3751262" cy="25003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z="2800" smtClean="0"/>
              <a:t>Участниками проекта могут быть:</a:t>
            </a:r>
          </a:p>
          <a:p>
            <a:pPr eaLnBrk="1" hangingPunct="1"/>
            <a:r>
              <a:rPr lang="ru-RU" sz="2800" smtClean="0"/>
              <a:t>Учащиеся 5-10 классов школ Сковородинского района и области. Количественный состав 6 человек (5 детей, не менее 2 девочек и 1 руководитель). Предполагаемое количество участников смены -  69 человек (60 чел. - команды, 9 чел. – администрация смены).</a:t>
            </a:r>
          </a:p>
          <a:p>
            <a:pPr eaLnBrk="1" hangingPunct="1"/>
            <a:r>
              <a:rPr lang="ru-RU" sz="2800" smtClean="0"/>
              <a:t>Жители поселков, чьи интересы затрагивает осуществление проекта;</a:t>
            </a:r>
          </a:p>
          <a:p>
            <a:pPr eaLnBrk="1" hangingPunct="1"/>
            <a:r>
              <a:rPr lang="ru-RU" sz="2800" smtClean="0"/>
              <a:t>Администрация пгт. Уруша ;</a:t>
            </a:r>
          </a:p>
          <a:p>
            <a:pPr eaLnBrk="1" hangingPunct="1"/>
            <a:r>
              <a:rPr lang="ru-RU" sz="2800" smtClean="0"/>
              <a:t>Спонсоры.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Сроки действия проекта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8229600" cy="4389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Продолжительность районной оздоровительной профильной смены «Юные туристы-спасатели» – 10 дней (с 9 по 18 июля 2012 года)</a:t>
            </a:r>
          </a:p>
        </p:txBody>
      </p:sp>
      <p:pic>
        <p:nvPicPr>
          <p:cNvPr id="10" name="Picture 4" descr="D:\Практика по информатике\Для классов\Фотографии\2011\Ольдой\100SSCAM\S7301669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642938" y="3429000"/>
            <a:ext cx="3810000" cy="25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3" descr="D:\Практика по информатике\Для классов\Фотографии\2011\Ольдой\100SSCAM\S7302276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714875" y="3429000"/>
            <a:ext cx="3810000" cy="25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 Black" pitchFamily="34" charset="0"/>
              </a:rPr>
              <a:t>Цели и задачи районной оздоровительной профильной смены </a:t>
            </a:r>
            <a:endParaRPr lang="ru-RU" smtClean="0"/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071688" y="3429000"/>
            <a:ext cx="6400800" cy="1752600"/>
          </a:xfrm>
        </p:spPr>
        <p:txBody>
          <a:bodyPr/>
          <a:lstStyle/>
          <a:p>
            <a:pPr eaLnBrk="1" hangingPunct="1"/>
            <a:r>
              <a:rPr lang="ru-RU" sz="5400" b="1" smtClean="0"/>
              <a:t>«Юные туристы-спасатели – 2012»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714375" y="857250"/>
            <a:ext cx="7929563" cy="40005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организация полезного и содержательного летнего отдыха детей, укрепление здоровья, удовлетворение потребностей в творческой самореализации, общении и самодеятельности, стимулирование процесса саморазвития личности ребенка.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Selling a Product or Service 6">
      <a:dk1>
        <a:srgbClr val="666633"/>
      </a:dk1>
      <a:lt1>
        <a:srgbClr val="FFFFFF"/>
      </a:lt1>
      <a:dk2>
        <a:srgbClr val="666633"/>
      </a:dk2>
      <a:lt2>
        <a:srgbClr val="808080"/>
      </a:lt2>
      <a:accent1>
        <a:srgbClr val="CC9900"/>
      </a:accent1>
      <a:accent2>
        <a:srgbClr val="996600"/>
      </a:accent2>
      <a:accent3>
        <a:srgbClr val="FFFFFF"/>
      </a:accent3>
      <a:accent4>
        <a:srgbClr val="56562A"/>
      </a:accent4>
      <a:accent5>
        <a:srgbClr val="E2CAAA"/>
      </a:accent5>
      <a:accent6>
        <a:srgbClr val="8A5C00"/>
      </a:accent6>
      <a:hlink>
        <a:srgbClr val="CCCC00"/>
      </a:hlink>
      <a:folHlink>
        <a:srgbClr val="808000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5">
        <a:dk1>
          <a:srgbClr val="F8F8F8"/>
        </a:dk1>
        <a:lt1>
          <a:srgbClr val="FFFFFF"/>
        </a:lt1>
        <a:dk2>
          <a:srgbClr val="FFFFFF"/>
        </a:dk2>
        <a:lt2>
          <a:srgbClr val="808080"/>
        </a:lt2>
        <a:accent1>
          <a:srgbClr val="CC9900"/>
        </a:accent1>
        <a:accent2>
          <a:srgbClr val="996600"/>
        </a:accent2>
        <a:accent3>
          <a:srgbClr val="FFFFFF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6">
        <a:dk1>
          <a:srgbClr val="666633"/>
        </a:dk1>
        <a:lt1>
          <a:srgbClr val="FFFFFF"/>
        </a:lt1>
        <a:dk2>
          <a:srgbClr val="666633"/>
        </a:dk2>
        <a:lt2>
          <a:srgbClr val="808080"/>
        </a:lt2>
        <a:accent1>
          <a:srgbClr val="CC9900"/>
        </a:accent1>
        <a:accent2>
          <a:srgbClr val="996600"/>
        </a:accent2>
        <a:accent3>
          <a:srgbClr val="FFFFFF"/>
        </a:accent3>
        <a:accent4>
          <a:srgbClr val="56562A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60</TotalTime>
  <Words>467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Times New Roman</vt:lpstr>
      <vt:lpstr>Arial</vt:lpstr>
      <vt:lpstr>Tahoma</vt:lpstr>
      <vt:lpstr>Calibri</vt:lpstr>
      <vt:lpstr>Wingdings 2</vt:lpstr>
      <vt:lpstr>Arial Black</vt:lpstr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Сроки действия проекта</vt:lpstr>
      <vt:lpstr>Цели и задачи районной оздоровительной профильной смены </vt:lpstr>
      <vt:lpstr>Слайд 9</vt:lpstr>
      <vt:lpstr>Слайд 10</vt:lpstr>
      <vt:lpstr>Воспитывающие:  - формирование сознательного и ответственного отношения к вопросам личной и общественной безопасности, стремления к здоровому образу жизни, занятиям физической культурой, туризмом, спортом; - воспитание гражданских, патриотических и нравственных качеств, гуманного отношения к природе, любви к малой Родине, потребности к самообразованию, самовоспитанию, саморазвитию; - воспитание культуры общения и толерантности; - создание условий для эстетического и экологического воспитания; - воспитание чувства гражданской ответственности за благополучное состояние окружающей среды.    </vt:lpstr>
      <vt:lpstr>Развивающие:  - создание условий для развития самовыражения, творческой активности, лидерских качеств, коммуникативных навыков;  - физическое развитие детей; - пропаганда Всероссийского детско-юношеского движения «Юный спасатель», «Школа безопасности», а также деятельности аварийно-спасательных формирований России. </vt:lpstr>
      <vt:lpstr>Слайд 13</vt:lpstr>
      <vt:lpstr>Слайд 14</vt:lpstr>
      <vt:lpstr>Слайд 15</vt:lpstr>
      <vt:lpstr>Слайд 16</vt:lpstr>
      <vt:lpstr>Слайд 17</vt:lpstr>
    </vt:vector>
  </TitlesOfParts>
  <Company>МОУ СОШ жд.ст. Бам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10</cp:revision>
  <dcterms:created xsi:type="dcterms:W3CDTF">2012-02-27T13:37:28Z</dcterms:created>
  <dcterms:modified xsi:type="dcterms:W3CDTF">2012-03-24T14:24:34Z</dcterms:modified>
</cp:coreProperties>
</file>