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395" r:id="rId2"/>
    <p:sldId id="330" r:id="rId3"/>
    <p:sldId id="332" r:id="rId4"/>
    <p:sldId id="397" r:id="rId5"/>
    <p:sldId id="403" r:id="rId6"/>
    <p:sldId id="404" r:id="rId7"/>
    <p:sldId id="333" r:id="rId8"/>
    <p:sldId id="409" r:id="rId9"/>
    <p:sldId id="405" r:id="rId10"/>
    <p:sldId id="406" r:id="rId11"/>
    <p:sldId id="407" r:id="rId12"/>
    <p:sldId id="408" r:id="rId13"/>
    <p:sldId id="334" r:id="rId14"/>
    <p:sldId id="411" r:id="rId15"/>
    <p:sldId id="346" r:id="rId16"/>
    <p:sldId id="412" r:id="rId17"/>
    <p:sldId id="413" r:id="rId18"/>
    <p:sldId id="414" r:id="rId19"/>
    <p:sldId id="42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F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513" autoAdjust="0"/>
    <p:restoredTop sz="92010" autoAdjust="0"/>
  </p:normalViewPr>
  <p:slideViewPr>
    <p:cSldViewPr>
      <p:cViewPr varScale="1">
        <p:scale>
          <a:sx n="68" d="100"/>
          <a:sy n="68" d="100"/>
        </p:scale>
        <p:origin x="-9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9B158135-2CCB-47A9-B9C1-5F4F614766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3811C5-C4C2-4534-B957-468F7858B6DC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0619A-430C-43B8-BFA4-4ACFABF322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0F15-F850-4FC2-9AEB-5B7588FE15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40724-1F8E-48BC-9177-B4C09CC815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05F6E-1BFD-4DBD-B218-DA7CB3EC9C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BCD36-148B-4E7E-B77B-45F76A9AFC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C096C-3B07-450B-93E9-D1BF1E6680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013A6-A775-4D6F-BB0A-9D4CEAC795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149D0-9B52-49F6-B594-1E423F1479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89998-6897-42D0-A390-C31296B81D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9D512-344F-4D00-9EFC-B2F0C15120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925F4-04A3-472D-A723-42DE2A4046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9AB1A73-8834-4FA5-8C64-B2FE124C2A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7" r:id="rId9"/>
    <p:sldLayoutId id="2147483865" r:id="rId10"/>
    <p:sldLayoutId id="21474838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пожар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152400"/>
            <a:ext cx="892016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381000" y="5410200"/>
            <a:ext cx="8339138" cy="1219200"/>
          </a:xfrm>
          <a:prstGeom prst="roundRect">
            <a:avLst>
              <a:gd name="adj" fmla="val 16667"/>
            </a:avLst>
          </a:prstGeom>
          <a:solidFill>
            <a:schemeClr val="accent1">
              <a:alpha val="31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609600" y="5562600"/>
            <a:ext cx="7853363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ПРАВИЛА ПОВЕДЕНИЯ ПРИ ПОЖАРЕ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3810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Преподаватель-организатор ОБЖ Бочкарева Т.В. МБОУ СОШ ж.д. ст. БАМ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3825" y="-65088"/>
            <a:ext cx="9267825" cy="715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200400" y="2286000"/>
            <a:ext cx="3886200" cy="2514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tx1"/>
                </a:solidFill>
              </a:rPr>
              <a:t>Действия при эвакуации из горящего или задымленного помещения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2133600"/>
            <a:ext cx="2286000" cy="17526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981200" y="152400"/>
            <a:ext cx="2286000" cy="18288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876800" y="152400"/>
            <a:ext cx="2286000" cy="18288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6705600" y="2133600"/>
            <a:ext cx="2286000" cy="18288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6248400" y="4572000"/>
            <a:ext cx="2286000" cy="17526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352800" y="5029200"/>
            <a:ext cx="2286000" cy="18288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609600" y="4572000"/>
            <a:ext cx="2286000" cy="17526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338" y="-50800"/>
            <a:ext cx="9177338" cy="704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81000" y="228600"/>
            <a:ext cx="2362200" cy="19050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33400" y="304800"/>
            <a:ext cx="2209800" cy="1752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 Если нет       возможности   покинуть помещение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429000" y="228600"/>
            <a:ext cx="2362200" cy="19812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477000" y="228600"/>
            <a:ext cx="2438400" cy="19812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400800" y="2514600"/>
            <a:ext cx="2438400" cy="19050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400800" y="4800600"/>
            <a:ext cx="2514600" cy="20574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429000" y="4800600"/>
            <a:ext cx="2438400" cy="20574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81000" y="4800600"/>
            <a:ext cx="2438400" cy="19050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3962400"/>
            <a:ext cx="54864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9600" b="1" dirty="0" smtClean="0">
                <a:solidFill>
                  <a:schemeClr val="tx1"/>
                </a:solidFill>
              </a:rPr>
              <a:t>   При пожаре нельзя:</a:t>
            </a:r>
            <a:endParaRPr lang="ru-RU" sz="9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Текст 15"/>
          <p:cNvSpPr>
            <a:spLocks noGrp="1"/>
          </p:cNvSpPr>
          <p:nvPr>
            <p:ph type="body" idx="1"/>
          </p:nvPr>
        </p:nvSpPr>
        <p:spPr>
          <a:xfrm>
            <a:off x="533400" y="381000"/>
            <a:ext cx="7772400" cy="1509713"/>
          </a:xfrm>
        </p:spPr>
        <p:txBody>
          <a:bodyPr/>
          <a:lstStyle/>
          <a:p>
            <a:r>
              <a:rPr lang="ru-RU" sz="4000" b="1" smtClean="0"/>
              <a:t>Прятаться под кровать, в шкаф, под ванну – лучше совсем убежать из квартиры или из дома.</a:t>
            </a:r>
          </a:p>
        </p:txBody>
      </p:sp>
      <p:pic>
        <p:nvPicPr>
          <p:cNvPr id="9225" name="Picture 1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" y="3276600"/>
            <a:ext cx="21764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276600"/>
            <a:ext cx="21431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276600"/>
            <a:ext cx="1981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2895600"/>
            <a:ext cx="25606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d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4213225"/>
            <a:ext cx="13716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7" descr="d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1524000" y="4181475"/>
            <a:ext cx="1392238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Текст 2"/>
          <p:cNvSpPr>
            <a:spLocks noGrp="1"/>
          </p:cNvSpPr>
          <p:nvPr>
            <p:ph type="body" idx="1"/>
          </p:nvPr>
        </p:nvSpPr>
        <p:spPr>
          <a:xfrm>
            <a:off x="533400" y="990600"/>
            <a:ext cx="7772400" cy="1509713"/>
          </a:xfrm>
        </p:spPr>
        <p:txBody>
          <a:bodyPr/>
          <a:lstStyle/>
          <a:p>
            <a:r>
              <a:rPr lang="ru-RU" sz="4000" b="1" smtClean="0"/>
              <a:t>Спускаться  с верхних этажей по водосточным трубам, если в этом нет крайней необходимости </a:t>
            </a:r>
          </a:p>
        </p:txBody>
      </p:sp>
      <p:pic>
        <p:nvPicPr>
          <p:cNvPr id="23555" name="Рисунок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362200"/>
            <a:ext cx="2636838" cy="403860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30"/>
          <p:cNvGrpSpPr>
            <a:grpSpLocks/>
          </p:cNvGrpSpPr>
          <p:nvPr/>
        </p:nvGrpSpPr>
        <p:grpSpPr bwMode="auto">
          <a:xfrm>
            <a:off x="6019800" y="2895600"/>
            <a:ext cx="2362200" cy="2362200"/>
            <a:chOff x="720" y="816"/>
            <a:chExt cx="2640" cy="2016"/>
          </a:xfrm>
        </p:grpSpPr>
        <p:sp>
          <p:nvSpPr>
            <p:cNvPr id="26629" name="Rectangle 31"/>
            <p:cNvSpPr>
              <a:spLocks noChangeArrowheads="1"/>
            </p:cNvSpPr>
            <p:nvPr/>
          </p:nvSpPr>
          <p:spPr bwMode="auto">
            <a:xfrm>
              <a:off x="720" y="816"/>
              <a:ext cx="2640" cy="20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6630" name="Picture 32" descr="c9a52491d98d38634bb095d5a39964e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2400" y="851"/>
              <a:ext cx="311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1" name="Picture 33" descr="c9a52491d98d38634bb095d5a39964e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32" y="899"/>
              <a:ext cx="311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2" name="Picture 34" descr="c9a52491d98d38634bb095d5a39964e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2304" y="995"/>
              <a:ext cx="311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3" name="Picture 35" descr="c9a52491d98d38634bb095d5a39964e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92" y="995"/>
              <a:ext cx="311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4" name="Picture 36" descr="c9a52491d98d38634bb095d5a39964e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2496" y="1043"/>
              <a:ext cx="311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5" name="Picture 37" descr="c9a52491d98d38634bb095d5a39964e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88" y="1043"/>
              <a:ext cx="311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6" name="Picture 3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73" y="1413"/>
              <a:ext cx="1025" cy="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7" name="Picture 39" descr="cd99a3e816fcd36068f148d8b41a6369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8" y="1542"/>
              <a:ext cx="1986" cy="1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627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2209800"/>
            <a:ext cx="4629150" cy="396240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26628" name="Текст 18"/>
          <p:cNvSpPr>
            <a:spLocks noGrp="1"/>
          </p:cNvSpPr>
          <p:nvPr>
            <p:ph type="body" idx="1"/>
          </p:nvPr>
        </p:nvSpPr>
        <p:spPr>
          <a:xfrm>
            <a:off x="533400" y="685800"/>
            <a:ext cx="7772400" cy="1509713"/>
          </a:xfrm>
        </p:spPr>
        <p:txBody>
          <a:bodyPr/>
          <a:lstStyle/>
          <a:p>
            <a:r>
              <a:rPr lang="ru-RU" sz="4000" b="1" smtClean="0"/>
              <a:t>Тушить водой электрические приборы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Текст 2"/>
          <p:cNvSpPr>
            <a:spLocks noGrp="1"/>
          </p:cNvSpPr>
          <p:nvPr>
            <p:ph type="body" idx="1"/>
          </p:nvPr>
        </p:nvSpPr>
        <p:spPr>
          <a:xfrm>
            <a:off x="533400" y="609600"/>
            <a:ext cx="7772400" cy="1509713"/>
          </a:xfrm>
        </p:spPr>
        <p:txBody>
          <a:bodyPr/>
          <a:lstStyle/>
          <a:p>
            <a:r>
              <a:rPr lang="ru-RU" sz="4000" b="1" smtClean="0"/>
              <a:t>Пытаться пройти через задымленную лестничную клетку и пользоваться лифтом</a:t>
            </a:r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38800" y="2743200"/>
            <a:ext cx="3225800" cy="241935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765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971800"/>
            <a:ext cx="2503488" cy="350520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667000"/>
            <a:ext cx="2209800" cy="259080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Текст 2"/>
          <p:cNvSpPr>
            <a:spLocks noGrp="1"/>
          </p:cNvSpPr>
          <p:nvPr>
            <p:ph type="body" idx="1"/>
          </p:nvPr>
        </p:nvSpPr>
        <p:spPr>
          <a:xfrm>
            <a:off x="533400" y="685800"/>
            <a:ext cx="7772400" cy="1509713"/>
          </a:xfrm>
        </p:spPr>
        <p:txBody>
          <a:bodyPr/>
          <a:lstStyle/>
          <a:p>
            <a:r>
              <a:rPr lang="ru-RU" sz="4800" b="1" smtClean="0"/>
              <a:t>Без необходимости открывать окна и двери</a:t>
            </a:r>
          </a:p>
        </p:txBody>
      </p:sp>
      <p:pic>
        <p:nvPicPr>
          <p:cNvPr id="2662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514600"/>
            <a:ext cx="3117850" cy="320040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81800" y="2286000"/>
            <a:ext cx="1905000" cy="392430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3124200"/>
            <a:ext cx="3246438" cy="205740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Текст 2"/>
          <p:cNvSpPr>
            <a:spLocks noGrp="1"/>
          </p:cNvSpPr>
          <p:nvPr>
            <p:ph type="body" idx="1"/>
          </p:nvPr>
        </p:nvSpPr>
        <p:spPr>
          <a:xfrm>
            <a:off x="533400" y="914400"/>
            <a:ext cx="7772400" cy="1509713"/>
          </a:xfrm>
        </p:spPr>
        <p:txBody>
          <a:bodyPr/>
          <a:lstStyle/>
          <a:p>
            <a:r>
              <a:rPr lang="ru-RU" sz="4400" b="1" smtClean="0"/>
              <a:t>Выпрыгивать из окон выше второго этажа</a:t>
            </a:r>
          </a:p>
        </p:txBody>
      </p:sp>
      <p:pic>
        <p:nvPicPr>
          <p:cNvPr id="2969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124200"/>
            <a:ext cx="3962400" cy="2657475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9700" name="Picture 60" descr="{BB64DBD4-773C-4C59-8175-A626A22DF893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438400"/>
            <a:ext cx="2971800" cy="3338513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3962400"/>
            <a:ext cx="1828800" cy="1366838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219200"/>
            <a:ext cx="7467600" cy="2362200"/>
          </a:xfrm>
        </p:spPr>
        <p:txBody>
          <a:bodyPr/>
          <a:lstStyle/>
          <a:p>
            <a:pPr>
              <a:defRPr/>
            </a:pPr>
            <a:r>
              <a:rPr lang="ru-RU" sz="8800" b="1" dirty="0" smtClean="0">
                <a:solidFill>
                  <a:schemeClr val="tx1"/>
                </a:solidFill>
              </a:rPr>
              <a:t>Берегите себя!</a:t>
            </a:r>
            <a:endParaRPr lang="ru-RU" sz="8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9144000" cy="236220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4000" b="1" dirty="0" smtClean="0"/>
              <a:t>Обнаружив пожар, позвони в пожарную службу  </a:t>
            </a: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4000" b="1" dirty="0" smtClean="0"/>
              <a:t>и  немедленно сообщи о пожаре взрослым. </a:t>
            </a: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3600" b="1" dirty="0" smtClean="0">
              <a:solidFill>
                <a:srgbClr val="FF3300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2590800" y="3429000"/>
            <a:ext cx="4284663" cy="285750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1268" name="Picture 16" descr="20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2743200"/>
            <a:ext cx="21336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4" descr="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3657600"/>
            <a:ext cx="1584325" cy="99060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hn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hn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533400"/>
            <a:ext cx="8382000" cy="2590800"/>
          </a:xfrm>
        </p:spPr>
        <p:txBody>
          <a:bodyPr rtlCol="0">
            <a:normAutofit fontScale="92500" lnSpcReduction="10000"/>
          </a:bodyPr>
          <a:lstStyle/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4300" b="1" dirty="0" smtClean="0"/>
              <a:t>Позвонив пожарным, нужно четко назвать свою </a:t>
            </a:r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4300" b="1" dirty="0" smtClean="0"/>
              <a:t>фамилию и адрес, а также  </a:t>
            </a:r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4300" b="1" dirty="0" smtClean="0"/>
              <a:t>объяснить, что и где горит.</a:t>
            </a:r>
            <a:r>
              <a:rPr lang="ru-RU" sz="2400" b="1" dirty="0" smtClean="0">
                <a:solidFill>
                  <a:srgbClr val="FF3300"/>
                </a:solidFill>
              </a:rPr>
              <a:t/>
            </a:r>
            <a:br>
              <a:rPr lang="ru-RU" sz="2400" b="1" dirty="0" smtClean="0">
                <a:solidFill>
                  <a:srgbClr val="FF3300"/>
                </a:solidFill>
              </a:rPr>
            </a:br>
            <a:endParaRPr lang="ru-RU" sz="2400" b="1" dirty="0" smtClean="0">
              <a:solidFill>
                <a:srgbClr val="FF3300"/>
              </a:solidFill>
            </a:endParaRPr>
          </a:p>
        </p:txBody>
      </p:sp>
      <p:pic>
        <p:nvPicPr>
          <p:cNvPr id="14339" name="Picture 6" descr="000803_1070_9316_vnv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813" y="3276600"/>
            <a:ext cx="3989387" cy="294005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276600"/>
            <a:ext cx="4114800" cy="2943225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286000"/>
            <a:ext cx="4038600" cy="3668713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3315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286000"/>
            <a:ext cx="3606800" cy="365760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 «Алло … … … … … … … … … …»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-phon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914400" y="228600"/>
            <a:ext cx="744855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ПОРЯДОК ДЕЙСТВИЙ В СЛУЧАЕ</a:t>
            </a:r>
          </a:p>
          <a:p>
            <a:pPr algn="ctr"/>
            <a:r>
              <a:rPr lang="ru-RU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ПОЖАРА</a:t>
            </a: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4114800" y="1981200"/>
            <a:ext cx="609600" cy="371475"/>
          </a:xfrm>
          <a:prstGeom prst="downArrow">
            <a:avLst>
              <a:gd name="adj1" fmla="val 59370"/>
              <a:gd name="adj2" fmla="val 60685"/>
            </a:avLst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18" name="Picture 22" descr="{461B2D75-C9C7-4121-B99A-BD1329637A95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352800"/>
            <a:ext cx="3962400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2819400" y="1447800"/>
            <a:ext cx="3795713" cy="442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ТРЕВОГА</a:t>
            </a:r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152400" y="2514600"/>
            <a:ext cx="8839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ВЫЗОВ ПОЖАРНОЙ ОХРАНЫ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1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41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  <p:bldP spid="4106" grpId="0" animBg="1"/>
      <p:bldP spid="4104" grpId="0" animBg="1"/>
      <p:bldP spid="41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4276" name="Picture 4" descr="{20FF40C9-BF22-4CDA-BFDE-5945390ACDB5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533400" y="533400"/>
            <a:ext cx="2743200" cy="2144712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5486400"/>
            <a:ext cx="2133600" cy="73818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Адрес дома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7415" name="Picture 6" descr="COM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133600"/>
            <a:ext cx="20462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867400" y="533400"/>
            <a:ext cx="2743200" cy="2144713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81000" y="4191000"/>
            <a:ext cx="2743200" cy="2144713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867400" y="4191000"/>
            <a:ext cx="2743200" cy="2144713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Текст 12"/>
          <p:cNvSpPr>
            <a:spLocks noGrp="1"/>
          </p:cNvSpPr>
          <p:nvPr>
            <p:ph type="body" idx="1"/>
          </p:nvPr>
        </p:nvSpPr>
        <p:spPr>
          <a:xfrm>
            <a:off x="838200" y="762000"/>
            <a:ext cx="7772400" cy="1509713"/>
          </a:xfrm>
        </p:spPr>
        <p:txBody>
          <a:bodyPr/>
          <a:lstStyle/>
          <a:p>
            <a:r>
              <a:rPr lang="ru-RU" sz="6600" b="1" baseline="30000" smtClean="0"/>
              <a:t>Предупреди о пожаре соседей, если необходимо, они помогут тебе вызвать пожарных.</a:t>
            </a:r>
          </a:p>
        </p:txBody>
      </p:sp>
      <p:pic>
        <p:nvPicPr>
          <p:cNvPr id="1843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276600"/>
            <a:ext cx="2057400" cy="3355975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843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276600"/>
            <a:ext cx="2895600" cy="3394075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3657600"/>
            <a:ext cx="3124200" cy="2327275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Текст 5"/>
          <p:cNvSpPr>
            <a:spLocks noGrp="1"/>
          </p:cNvSpPr>
          <p:nvPr>
            <p:ph type="body" idx="1"/>
          </p:nvPr>
        </p:nvSpPr>
        <p:spPr>
          <a:xfrm>
            <a:off x="685800" y="457200"/>
            <a:ext cx="7924800" cy="1509713"/>
          </a:xfrm>
        </p:spPr>
        <p:txBody>
          <a:bodyPr/>
          <a:lstStyle/>
          <a:p>
            <a:r>
              <a:rPr lang="ru-RU" sz="4000" b="1" smtClean="0"/>
              <a:t>Ожидая приезда пожарных, сохраняй  спокойствие:  тебя обязательно спасут.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362200"/>
            <a:ext cx="3897313" cy="4283075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362200"/>
            <a:ext cx="3124200" cy="4230688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6"/>
          <p:cNvSpPr>
            <a:spLocks noChangeArrowheads="1" noChangeShapeType="1" noTextEdit="1"/>
          </p:cNvSpPr>
          <p:nvPr/>
        </p:nvSpPr>
        <p:spPr bwMode="auto">
          <a:xfrm>
            <a:off x="914400" y="228600"/>
            <a:ext cx="744855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ПОРЯДОК ДЕЙСТВИЙ В СЛУЧАЕ</a:t>
            </a:r>
          </a:p>
          <a:p>
            <a:pPr algn="ctr"/>
            <a:r>
              <a:rPr lang="ru-RU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ПОЖАРА </a:t>
            </a:r>
          </a:p>
        </p:txBody>
      </p:sp>
      <p:sp>
        <p:nvSpPr>
          <p:cNvPr id="20483" name="WordArt 7"/>
          <p:cNvSpPr>
            <a:spLocks noChangeArrowheads="1" noChangeShapeType="1" noTextEdit="1"/>
          </p:cNvSpPr>
          <p:nvPr/>
        </p:nvSpPr>
        <p:spPr bwMode="auto">
          <a:xfrm>
            <a:off x="152400" y="2514600"/>
            <a:ext cx="8839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ВЫЗОВ ПОЖАРНОЙ ОХРАНЫ</a:t>
            </a:r>
          </a:p>
        </p:txBody>
      </p:sp>
      <p:sp>
        <p:nvSpPr>
          <p:cNvPr id="20484" name="AutoShape 8"/>
          <p:cNvSpPr>
            <a:spLocks noChangeArrowheads="1"/>
          </p:cNvSpPr>
          <p:nvPr/>
        </p:nvSpPr>
        <p:spPr bwMode="auto">
          <a:xfrm>
            <a:off x="4114800" y="1981200"/>
            <a:ext cx="609600" cy="371475"/>
          </a:xfrm>
          <a:prstGeom prst="downArrow">
            <a:avLst>
              <a:gd name="adj1" fmla="val 59370"/>
              <a:gd name="adj2" fmla="val 60685"/>
            </a:avLst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WordArt 13"/>
          <p:cNvSpPr>
            <a:spLocks noChangeArrowheads="1" noChangeShapeType="1" noTextEdit="1"/>
          </p:cNvSpPr>
          <p:nvPr/>
        </p:nvSpPr>
        <p:spPr bwMode="auto">
          <a:xfrm>
            <a:off x="2819400" y="1447800"/>
            <a:ext cx="3795713" cy="442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ТРЕВОГА</a:t>
            </a:r>
          </a:p>
        </p:txBody>
      </p:sp>
      <p:sp>
        <p:nvSpPr>
          <p:cNvPr id="90126" name="WordArt 14"/>
          <p:cNvSpPr>
            <a:spLocks noChangeArrowheads="1" noChangeShapeType="1" noTextEdit="1"/>
          </p:cNvSpPr>
          <p:nvPr/>
        </p:nvSpPr>
        <p:spPr bwMode="auto">
          <a:xfrm>
            <a:off x="2514600" y="3733800"/>
            <a:ext cx="4419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ЭВАКУАЦИЯ</a:t>
            </a:r>
          </a:p>
        </p:txBody>
      </p:sp>
      <p:sp>
        <p:nvSpPr>
          <p:cNvPr id="90127" name="AutoShape 15"/>
          <p:cNvSpPr>
            <a:spLocks noChangeArrowheads="1"/>
          </p:cNvSpPr>
          <p:nvPr/>
        </p:nvSpPr>
        <p:spPr bwMode="auto">
          <a:xfrm>
            <a:off x="4191000" y="3200400"/>
            <a:ext cx="609600" cy="371475"/>
          </a:xfrm>
          <a:prstGeom prst="downArrow">
            <a:avLst>
              <a:gd name="adj1" fmla="val 59370"/>
              <a:gd name="adj2" fmla="val 60685"/>
            </a:avLst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01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6" grpId="0" animBg="1"/>
      <p:bldP spid="9012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1667</TotalTime>
  <Words>190</Words>
  <Application>Microsoft PowerPoint</Application>
  <PresentationFormat>Экран (4:3)</PresentationFormat>
  <Paragraphs>31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Constantia</vt:lpstr>
      <vt:lpstr>Wingdings 2</vt:lpstr>
      <vt:lpstr>Поток</vt:lpstr>
      <vt:lpstr>Слайд 1</vt:lpstr>
      <vt:lpstr>Слайд 2</vt:lpstr>
      <vt:lpstr>Слайд 3</vt:lpstr>
      <vt:lpstr>  «Алло … … … … … … … … … …»</vt:lpstr>
      <vt:lpstr>Слайд 5</vt:lpstr>
      <vt:lpstr>Слайд 6</vt:lpstr>
      <vt:lpstr>Слайд 7</vt:lpstr>
      <vt:lpstr>Слайд 8</vt:lpstr>
      <vt:lpstr>Слайд 9</vt:lpstr>
      <vt:lpstr>Действия при эвакуации из горящего или задымленного помещения</vt:lpstr>
      <vt:lpstr> Если нет       возможности   покинуть помещение</vt:lpstr>
      <vt:lpstr>   При пожаре нельзя:</vt:lpstr>
      <vt:lpstr>Слайд 13</vt:lpstr>
      <vt:lpstr>Слайд 14</vt:lpstr>
      <vt:lpstr>Слайд 15</vt:lpstr>
      <vt:lpstr>Слайд 16</vt:lpstr>
      <vt:lpstr>Слайд 17</vt:lpstr>
      <vt:lpstr>Слайд 18</vt:lpstr>
      <vt:lpstr>Берегите себя!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Татьяна</cp:lastModifiedBy>
  <cp:revision>136</cp:revision>
  <cp:lastPrinted>1601-01-01T00:00:00Z</cp:lastPrinted>
  <dcterms:created xsi:type="dcterms:W3CDTF">1601-01-01T00:00:00Z</dcterms:created>
  <dcterms:modified xsi:type="dcterms:W3CDTF">2012-03-24T15:20:55Z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