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210" autoAdjust="0"/>
  </p:normalViewPr>
  <p:slideViewPr>
    <p:cSldViewPr>
      <p:cViewPr varScale="1">
        <p:scale>
          <a:sx n="34" d="100"/>
          <a:sy n="3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72;\Desktop\01%20&#1044;&#1086;&#1088;&#1086;&#1078;&#1082;&#1072;%201.wma" TargetMode="External"/><Relationship Id="rId5" Type="http://schemas.openxmlformats.org/officeDocument/2006/relationships/image" Target="../media/image2.png"/><Relationship Id="rId4" Type="http://schemas.microsoft.com/office/2007/relationships/media" Target="file:///C:\Users\&#1042;&#1077;&#1088;&#1072;\Desktop\01%20&#1044;&#1086;&#1088;&#1086;&#1078;&#1082;&#1072;%201.wm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42;&#1077;&#1088;&#1072;\Music\Rimskiy-Korsakov_-_Syuita_iz_operi_Skazka_o_care_Saltane_soch_57_-_Vstuplenie_k_IV_deystviyu_Tri_chuda-Orkestr_Vsesoyuznogo_radio_dirizher_N_Golovanov(5mp3.org).mp3" TargetMode="External"/><Relationship Id="rId5" Type="http://schemas.openxmlformats.org/officeDocument/2006/relationships/image" Target="../media/image19.png"/><Relationship Id="rId4" Type="http://schemas.microsoft.com/office/2007/relationships/media" Target="file:///C:\Users\&#1042;&#1077;&#1088;&#1072;\Music\Rimskiy-Korsakov_-_Syuita_iz_operi_Skazka_o_care_Saltane_soch_57_-_Vstuplenie_k_IV_deystviyu_Tri_chuda-Orkestr_Vsesoyuznogo_radio_dirizher_N_Golovanov(5mp3.org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42;&#1077;&#1088;&#1072;\Desktop\Rimskiy-Korsakov_-_Syuita_iz_operi_Skazka_o_care_Saltane_soch_57_-_Vstuplenie_k_IV_deystviyu_Tri_chuda-Orkestr_Vsesoyuznogo_radio_dirizher_N_Golovanov(5mp3.org).mp3" TargetMode="External"/><Relationship Id="rId5" Type="http://schemas.openxmlformats.org/officeDocument/2006/relationships/image" Target="../media/image21.png"/><Relationship Id="rId4" Type="http://schemas.microsoft.com/office/2007/relationships/media" Target="file:///C:\Users\&#1042;&#1077;&#1088;&#1072;\Desktop\Rimskiy-Korsakov_-_Syuita_iz_operi_Skazka_o_care_Saltane_soch_57_-_Vstuplenie_k_IV_deystviyu_Tri_chuda-Orkestr_Vsesoyuznogo_radio_dirizher_N_Golovanov(5mp3.org)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72;\Music\&#1056;&#1086;&#1078;&#1076;&#1077;&#1085;&#1080;&#1077;%20&#1079;&#1074;&#1105;&#1079;&#1076;(27.04.2012%209-11-59)\01%20&#1044;&#1086;&#1088;&#1086;&#1078;&#1082;&#1072;%201.wma" TargetMode="External"/><Relationship Id="rId5" Type="http://schemas.openxmlformats.org/officeDocument/2006/relationships/image" Target="../media/image19.png"/><Relationship Id="rId4" Type="http://schemas.microsoft.com/office/2007/relationships/media" Target="file:///C:\Users\&#1042;&#1077;&#1088;&#1072;\Music\&#1056;&#1086;&#1078;&#1076;&#1077;&#1085;&#1080;&#1077;%20&#1079;&#1074;&#1105;&#1079;&#1076;(27.04.2012%209-11-59)\01%20&#1044;&#1086;&#1088;&#1086;&#1078;&#1082;&#1072;%201.w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77;&#1088;&#1072;\Desktop\51-Track%2016.mp3" TargetMode="External"/><Relationship Id="rId5" Type="http://schemas.openxmlformats.org/officeDocument/2006/relationships/image" Target="../media/image7.png"/><Relationship Id="rId4" Type="http://schemas.microsoft.com/office/2007/relationships/media" Target="file:///C:\Users\&#1042;&#1077;&#1088;&#1072;\Desktop\51-Track%2016.mp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microsoft.com/office/2007/relationships/media" Target="file:///F:\&#1056;&#1080;&#1084;&#1089;&#1082;&#1080;&#1081;-&#1050;&#1086;&#1088;&#1089;&#1072;&#1082;&#1086;&#1074;%20-%20&#1055;&#1086;&#1083;&#1077;&#1090;%20&#1096;&#1084;&#1077;&#1083;&#1103;%20(&#1057;&#1082;&#1072;&#1079;&#1082;&#1072;%20&#1086;%20&#1094;&#1072;&#1088;&#1077;%20&#1057;&#1072;&#1083;&#1090;&#1072;&#1085;&#1077;)%20(mp3ostrov.com).mp3" TargetMode="External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&#1056;&#1080;&#1084;_&#1050;&#1086;&#1088;&#1089;\&#1056;&#1080;&#1084;&#1089;&#1082;&#1080;&#1081;-&#1050;&#1086;&#1088;&#1089;&#1072;&#1082;&#1086;&#1074;%20-%20&#1055;&#1086;&#1083;&#1077;&#1090;%20&#1096;&#1084;&#1077;&#1083;&#1103;%20(&#1057;&#1082;&#1072;&#1079;&#1082;&#1072;%20&#1086;%20&#1094;&#1072;&#1088;&#1077;%20&#1057;&#1072;&#1083;&#1090;&#1072;&#1085;&#1077;)%20(mp3ostrov.com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42;&#1077;&#1088;&#1072;\Desktop\Rimskiy-Korsakov_-_Syuita_iz_operi_Skazka_o_care_Saltane_soch_57_-_Vstuplenie_k_IV_deystviyu_Tri_chuda-Orkestr_Vsesoyuznogo_radio_dirizher_N_Golovanov(5mp3.org).mp3" TargetMode="External"/><Relationship Id="rId5" Type="http://schemas.openxmlformats.org/officeDocument/2006/relationships/image" Target="../media/image17.png"/><Relationship Id="rId4" Type="http://schemas.microsoft.com/office/2007/relationships/media" Target="file:///C:\Users\&#1042;&#1077;&#1088;&#1072;\Desktop\Rimskiy-Korsakov_-_Syuita_iz_operi_Skazka_o_care_Saltane_soch_57_-_Vstuplenie_k_IV_deystviyu_Tri_chuda-Orkestr_Vsesoyuznogo_radio_dirizher_N_Golovanov(5mp3.org)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ои документы\Лад\сказка о царе салтане картинки\12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20713"/>
            <a:ext cx="56165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5072074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Презентация открытого занятия  из цикла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«Сказка в творчестве русских композиторов».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Музыкальный руководитель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МБДОУ №9  Крыловский район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                      Шумакова В.В.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" name="01 Дорожка 1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016188" y="642033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16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8" b="368"/>
          <a:stretch>
            <a:fillRect/>
          </a:stretch>
        </p:blipFill>
        <p:spPr>
          <a:xfrm>
            <a:off x="1043608" y="612774"/>
            <a:ext cx="6984776" cy="43283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143512"/>
            <a:ext cx="2857520" cy="1714488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Море вздуется бурливо,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Закипит, подымет вой,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Хлынет на берег пустой,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Разольется в шумном беге,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И очутятся на бреге,</a:t>
            </a:r>
          </a:p>
          <a:p>
            <a:r>
              <a:rPr lang="ru-RU" sz="2900" b="1" dirty="0" smtClean="0">
                <a:solidFill>
                  <a:srgbClr val="002060"/>
                </a:solidFill>
                <a:latin typeface="Cambria" pitchFamily="18" charset="0"/>
              </a:rPr>
              <a:t>В чешуе, как жар горя,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5214950"/>
            <a:ext cx="2823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Тридцать три богатыря,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красавцы удалые,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Великаны молодые,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Все равны, как на подбор,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 ними дядька  Черномор.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Rimskiy-Korsakov_-_Syuita_iz_operi_Skazka_o_care_Saltane_soch_57_-_Vstuplenie_k_IV_deystviyu_Tri_chuda-Orkestr_Vsesoyuznogo_radio_dirizher_N_Golovanov(5mp3.or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5478994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19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8" b="3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4643446"/>
            <a:ext cx="34908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 Вот идет молва правдива: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За морем царевна есть,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Что не можно глаз </a:t>
            </a:r>
            <a:r>
              <a:rPr lang="ru-RU" sz="1600" b="1" dirty="0" err="1" smtClean="0">
                <a:solidFill>
                  <a:srgbClr val="002060"/>
                </a:solidFill>
                <a:latin typeface="Cambria" pitchFamily="18" charset="0"/>
              </a:rPr>
              <a:t>отвесть</a:t>
            </a: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Днем свет божий затмевает,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Ночью землю освещает,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Месяц под косой блестит,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во лбу звезда горит.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786322"/>
            <a:ext cx="3500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сама-то величава,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Выплывает, будто пава;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как речь-то говорит,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Словно реченька журчит.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Молвить можно справедливо,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Это диво, так уж диво». 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Rimskiy-Korsakov_-_Syuita_iz_operi_Skazka_o_care_Saltane_soch_57_-_Vstuplenie_k_IV_deystviyu_Tri_chuda-Orkestr_Vsesoyuznogo_radio_dirizher_N_Golovanov(5mp3.or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6602204"/>
            <a:ext cx="609600" cy="25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0030_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604"/>
            <a:ext cx="3929089" cy="54292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90900" y="5857891"/>
            <a:ext cx="503875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70" b="1" i="1" dirty="0" smtClean="0">
              <a:solidFill>
                <a:srgbClr val="4F81BD">
                  <a:lumMod val="75000"/>
                </a:srgbClr>
              </a:solidFill>
              <a:latin typeface="Tahoma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70" b="1" i="1" dirty="0" smtClean="0">
                <a:solidFill>
                  <a:srgbClr val="4F81BD">
                    <a:lumMod val="75000"/>
                  </a:srgbClr>
                </a:solidFill>
                <a:latin typeface="Tahoma" pitchFamily="34" charset="0"/>
                <a:ea typeface="Times New Roman" pitchFamily="18" charset="0"/>
                <a:cs typeface="Times New Roman" pitchFamily="18" charset="0"/>
              </a:rPr>
              <a:t>«Что за прелесть эти сказки!»  </a:t>
            </a:r>
            <a:endParaRPr lang="ru-RU" sz="2070" b="1" i="1" dirty="0" smtClean="0">
              <a:solidFill>
                <a:srgbClr val="4F81BD">
                  <a:lumMod val="75000"/>
                </a:srgbClr>
              </a:solidFill>
              <a:latin typeface="Tahoma" pitchFamily="34" charset="0"/>
            </a:endParaRPr>
          </a:p>
        </p:txBody>
      </p:sp>
      <p:pic>
        <p:nvPicPr>
          <p:cNvPr id="2" name="Rimskiy-Korsakov_-_Syuita_iz_operi_Skazka_o_care_Saltane_soch_57_-_Vstuplenie_k_IV_deystviyu_Tri_chuda-Orkestr_Vsesoyuznogo_radio_dirizher_N_Golovanov(5mp3.or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4138" y="5003406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413" y="324433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charset="0"/>
              </a:rPr>
              <a:t> А.С.Пушкин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4929198"/>
            <a:ext cx="3071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charset="0"/>
              </a:rPr>
              <a:t> А.С.Пушкин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357166"/>
            <a:ext cx="4786313" cy="6000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4974656"/>
            <a:ext cx="2786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А.С.Пушкин</a:t>
            </a:r>
            <a:endParaRPr lang="ru-RU" sz="4000" b="1" i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357166"/>
            <a:ext cx="4786313" cy="600075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4348" y="0"/>
            <a:ext cx="4786313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портрет Р-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3743325" cy="41767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196751" y="4839523"/>
            <a:ext cx="45719" cy="36933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340566"/>
            <a:ext cx="45720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29256" y="4786322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Словно горькая девица,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Плачет, бьется в ней царица;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И растет ребенок там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Не по дням, а по часам.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Рисунок 2" descr="cs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28604"/>
            <a:ext cx="6858048" cy="4429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57422" y="8072470"/>
            <a:ext cx="100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72074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 синем небе звезды блещут,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 синем море волны хлещут;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Туча по небу идет,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Бочка по морю плывет.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51-Track 1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5877272"/>
            <a:ext cx="609600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s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428604"/>
            <a:ext cx="5824266" cy="4400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535782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Видно, на море не тихо;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Смотрит – видит дело лихо:</a:t>
            </a:r>
          </a:p>
          <a:p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600076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Бьётся лебедь средь зыбей,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Коршун носится над ней.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5357826"/>
            <a:ext cx="3195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Ты, царевич, мой спаситель,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Мой могучий избавитель.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Отплачу тебе добром,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Сослужу тебе потом.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63688" y="4797152"/>
            <a:ext cx="5486400" cy="566738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cs7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>
          <a:xfrm>
            <a:off x="1403648" y="612774"/>
            <a:ext cx="6624736" cy="4616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373216"/>
            <a:ext cx="6048672" cy="80486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дивясь, перед собой                         И за белыми стенами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Видит город он большой,                  Блещут маковки церквей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Стены с частыми зубцами,                И святых монастырей.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97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8" b="368"/>
          <a:stretch>
            <a:fillRect/>
          </a:stretch>
        </p:blipFill>
        <p:spPr>
          <a:xfrm>
            <a:off x="4857752" y="357166"/>
            <a:ext cx="2556640" cy="2428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86380" y="5367338"/>
            <a:ext cx="3429024" cy="120493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Лебедь князю: «Вот в чём горе!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Ну, послушай:  хочешь в море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Полететь за кораблём?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Будь же, князь. Ты…….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7" y="1928802"/>
            <a:ext cx="2809863" cy="21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gpreview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3357562"/>
            <a:ext cx="2200275" cy="1647825"/>
          </a:xfrm>
          <a:prstGeom prst="rect">
            <a:avLst/>
          </a:prstGeom>
        </p:spPr>
      </p:pic>
      <p:pic>
        <p:nvPicPr>
          <p:cNvPr id="8" name="Рисунок 7" descr="cs19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785794"/>
            <a:ext cx="4214843" cy="5357850"/>
          </a:xfrm>
          <a:prstGeom prst="rect">
            <a:avLst/>
          </a:prstGeom>
        </p:spPr>
      </p:pic>
      <p:pic>
        <p:nvPicPr>
          <p:cNvPr id="3" name="Римский-Корсаков - Полет шмеля (Сказка о царе Салтане) (mp3ostrov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6453336"/>
            <a:ext cx="60960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8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7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8" b="368"/>
          <a:stretch>
            <a:fillRect/>
          </a:stretch>
        </p:blipFill>
        <p:spPr>
          <a:xfrm>
            <a:off x="1792288" y="612775"/>
            <a:ext cx="5486400" cy="4602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85852" y="5429264"/>
            <a:ext cx="2643206" cy="142873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Ветер на море гуляет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кораблик подгоняет;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Он бежит себе в волнах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раздутых парусах.</a:t>
            </a:r>
          </a:p>
          <a:p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429264"/>
            <a:ext cx="2528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Корабельщики дивятся,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кораблике толпятся,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На знакомом острову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Чудо видят наяву: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s11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68" b="368"/>
          <a:stretch>
            <a:fillRect/>
          </a:stretch>
        </p:blipFill>
        <p:spPr>
          <a:xfrm>
            <a:off x="1000100" y="571480"/>
            <a:ext cx="6357982" cy="43577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5032378"/>
            <a:ext cx="3714776" cy="12049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 свете ж вот какое чудо: 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Знайте, вот что не безделка: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Ель в лесу, под елью белка,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Белка песенки поет</a:t>
            </a: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И орешки всё грызет,</a:t>
            </a:r>
            <a:endParaRPr lang="ru-RU" sz="1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5357826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А орешки не простые,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Всё скорлупки золотые,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Ядра — чистый  изумруд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>Вот что чудом-то зовут»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Rimskiy-Korsakov_-_Syuita_iz_operi_Skazka_o_care_Saltane_soch_57_-_Vstuplenie_k_IV_deystviyu_Tri_chuda-Orkestr_Vsesoyuznogo_radio_dirizher_N_Golovanov(5mp3.org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3491880" y="5733257"/>
            <a:ext cx="706986" cy="732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378</Words>
  <Application>Microsoft Office PowerPoint</Application>
  <PresentationFormat>Экран (4:3)</PresentationFormat>
  <Paragraphs>79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2013-04-15T19:15:34Z</dcterms:modified>
</cp:coreProperties>
</file>