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921D4-288E-401F-A5BD-62FE0884EB2A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0F6163-A35C-4209-B635-EF5C6C7700E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921D4-288E-401F-A5BD-62FE0884EB2A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0F6163-A35C-4209-B635-EF5C6C7700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921D4-288E-401F-A5BD-62FE0884EB2A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0F6163-A35C-4209-B635-EF5C6C7700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921D4-288E-401F-A5BD-62FE0884EB2A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0F6163-A35C-4209-B635-EF5C6C7700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921D4-288E-401F-A5BD-62FE0884EB2A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0F6163-A35C-4209-B635-EF5C6C7700E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921D4-288E-401F-A5BD-62FE0884EB2A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0F6163-A35C-4209-B635-EF5C6C7700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921D4-288E-401F-A5BD-62FE0884EB2A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0F6163-A35C-4209-B635-EF5C6C7700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921D4-288E-401F-A5BD-62FE0884EB2A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0F6163-A35C-4209-B635-EF5C6C7700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921D4-288E-401F-A5BD-62FE0884EB2A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0F6163-A35C-4209-B635-EF5C6C7700E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921D4-288E-401F-A5BD-62FE0884EB2A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0F6163-A35C-4209-B635-EF5C6C7700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921D4-288E-401F-A5BD-62FE0884EB2A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0F6163-A35C-4209-B635-EF5C6C7700E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6F921D4-288E-401F-A5BD-62FE0884EB2A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0F6163-A35C-4209-B635-EF5C6C7700E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amic.ru/images/gallery_10-2010/640.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901" y="0"/>
            <a:ext cx="9100099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Главные вопросы экономики.8 класс. Базовый уровень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57158" y="4857760"/>
            <a:ext cx="7406640" cy="1030920"/>
          </a:xfrm>
        </p:spPr>
        <p:txBody>
          <a:bodyPr/>
          <a:lstStyle/>
          <a:p>
            <a:r>
              <a:rPr lang="ru-RU" b="1" dirty="0" smtClean="0"/>
              <a:t>МКОУ «Красноярская СОШ»</a:t>
            </a:r>
          </a:p>
          <a:p>
            <a:r>
              <a:rPr lang="ru-RU" b="1" dirty="0" smtClean="0"/>
              <a:t>Учитель обществознания </a:t>
            </a:r>
            <a:r>
              <a:rPr lang="ru-RU" b="1" dirty="0" err="1" smtClean="0"/>
              <a:t>Фирстова</a:t>
            </a:r>
            <a:r>
              <a:rPr lang="ru-RU" b="1" dirty="0" smtClean="0"/>
              <a:t> </a:t>
            </a:r>
            <a:r>
              <a:rPr lang="ru-RU" dirty="0" smtClean="0"/>
              <a:t>Е.Н.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Задание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Стр. 99 №1 Устно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Домашнее задание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&amp;12, вопросы стр.99, зад. 3 стр. 100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Источники: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eriod"/>
            </a:pPr>
            <a:r>
              <a:rPr lang="ru-RU" smtClean="0"/>
              <a:t>Общес</a:t>
            </a:r>
            <a:r>
              <a:rPr lang="ru-RU" smtClean="0"/>
              <a:t>т</a:t>
            </a:r>
            <a:r>
              <a:rPr lang="ru-RU" smtClean="0"/>
              <a:t>вознание</a:t>
            </a:r>
            <a:r>
              <a:rPr lang="ru-RU" dirty="0" smtClean="0"/>
              <a:t>. 8 класс. Учебник для общеобразовательных школ. Москва. Просвещение. 2012.</a:t>
            </a:r>
          </a:p>
          <a:p>
            <a:pPr marL="596646" indent="-514350">
              <a:buAutoNum type="arabicPeriod"/>
            </a:pPr>
            <a:r>
              <a:rPr lang="ru-RU" dirty="0" smtClean="0"/>
              <a:t>Картинки </a:t>
            </a:r>
            <a:r>
              <a:rPr lang="en-US" dirty="0" smtClean="0"/>
              <a:t>Internet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План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eriod"/>
            </a:pPr>
            <a:r>
              <a:rPr lang="ru-RU" dirty="0" smtClean="0"/>
              <a:t>Нужно ли регулировать производство.</a:t>
            </a:r>
          </a:p>
          <a:p>
            <a:pPr marL="596646" indent="-514350">
              <a:buAutoNum type="arabicPeriod"/>
            </a:pPr>
            <a:r>
              <a:rPr lang="ru-RU" dirty="0" smtClean="0"/>
              <a:t>Экономическая система и ее функции.</a:t>
            </a:r>
          </a:p>
          <a:p>
            <a:pPr marL="596646" indent="-514350">
              <a:buAutoNum type="arabicPeriod"/>
            </a:pPr>
            <a:r>
              <a:rPr lang="ru-RU" dirty="0" smtClean="0"/>
              <a:t>Типы экономических систем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Цель </a:t>
            </a:r>
            <a:r>
              <a:rPr lang="ru-RU" sz="4800" b="1" dirty="0" smtClean="0">
                <a:solidFill>
                  <a:srgbClr val="C00000"/>
                </a:solidFill>
              </a:rPr>
              <a:t>урока: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</a:t>
            </a:r>
          </a:p>
          <a:p>
            <a:pPr>
              <a:buNone/>
            </a:pPr>
            <a:r>
              <a:rPr lang="ru-RU" sz="3600" b="1" dirty="0" smtClean="0"/>
              <a:t> </a:t>
            </a:r>
            <a:r>
              <a:rPr lang="ru-RU" sz="3600" b="1" dirty="0" smtClean="0"/>
              <a:t>  </a:t>
            </a:r>
            <a:r>
              <a:rPr lang="ru-RU" sz="3600" dirty="0" smtClean="0"/>
              <a:t>Формирование представлений об экономической эффективности и типах экономических систем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rtem-sheve.narod.ru/Bar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3000372"/>
            <a:ext cx="4835803" cy="350046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</a:rPr>
              <a:t>Повторим: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Какую роль в хозяйственной жизни играет обмен?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 чем натуральное хозяйство отличается от товарного?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Какую роль в жизни общества играет производство?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Как соотносятся затраты и прибыль?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25962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Проблема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1507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 rot="2123613">
            <a:off x="4477094" y="3132690"/>
            <a:ext cx="1391480" cy="609635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786446" y="3071810"/>
            <a:ext cx="3000396" cy="34290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Человеку нужно их рационально использовать и распределять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00166" y="1785926"/>
            <a:ext cx="3000396" cy="22145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Ресурсы на планете ограничены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Три вопроса организации экономики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endParaRPr lang="ru-RU" sz="3900" dirty="0" smtClean="0"/>
          </a:p>
          <a:p>
            <a:pPr>
              <a:buFont typeface="Wingdings" pitchFamily="2" charset="2"/>
              <a:buChar char="Ø"/>
            </a:pPr>
            <a:endParaRPr lang="ru-RU" sz="3900" dirty="0" smtClean="0"/>
          </a:p>
          <a:p>
            <a:pPr>
              <a:buFont typeface="Wingdings" pitchFamily="2" charset="2"/>
              <a:buChar char="Ø"/>
            </a:pPr>
            <a:r>
              <a:rPr lang="ru-RU" sz="5700" dirty="0" smtClean="0"/>
              <a:t>Что производить?</a:t>
            </a:r>
          </a:p>
          <a:p>
            <a:pPr>
              <a:buFont typeface="Wingdings" pitchFamily="2" charset="2"/>
              <a:buChar char="Ø"/>
            </a:pPr>
            <a:r>
              <a:rPr lang="ru-RU" sz="5700" dirty="0" smtClean="0"/>
              <a:t>Как производить?</a:t>
            </a:r>
          </a:p>
          <a:p>
            <a:pPr>
              <a:buFont typeface="Wingdings" pitchFamily="2" charset="2"/>
              <a:buChar char="Ø"/>
            </a:pPr>
            <a:r>
              <a:rPr lang="ru-RU" sz="5700" dirty="0" smtClean="0"/>
              <a:t>Для кого производить</a:t>
            </a:r>
            <a:r>
              <a:rPr lang="ru-RU" sz="3900" dirty="0" smtClean="0"/>
              <a:t>?</a:t>
            </a:r>
            <a:endParaRPr lang="ru-RU" sz="3900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Стр. 92-94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Экономическая система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4000" b="1" dirty="0" smtClean="0"/>
          </a:p>
          <a:p>
            <a:pPr algn="ctr">
              <a:buNone/>
            </a:pPr>
            <a:r>
              <a:rPr lang="ru-RU" sz="4000" b="1" dirty="0" smtClean="0"/>
              <a:t>Способ </a:t>
            </a:r>
            <a:r>
              <a:rPr lang="ru-RU" sz="4000" b="1" dirty="0" smtClean="0"/>
              <a:t>организации хозяйственной деятельности жизни общества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6734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Стр.95-98. Работа по группам.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500042"/>
            <a:ext cx="6357982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Типы экономических систем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2786058"/>
            <a:ext cx="285752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charset="0"/>
              </a:rPr>
              <a:t>Традиционная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00430" y="4714884"/>
            <a:ext cx="3714776" cy="11430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charset="0"/>
              </a:rPr>
              <a:t>Командно-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charset="0"/>
              </a:rPr>
              <a:t>административная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5008" y="2786058"/>
            <a:ext cx="285752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charset="0"/>
              </a:rPr>
              <a:t>Рыночная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6200000" flipH="1">
            <a:off x="6215074" y="1500174"/>
            <a:ext cx="1357322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 flipV="1">
            <a:off x="2857488" y="1428736"/>
            <a:ext cx="1500198" cy="1214446"/>
          </a:xfrm>
          <a:prstGeom prst="straightConnector1">
            <a:avLst/>
          </a:prstGeom>
          <a:ln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3679819" y="3035297"/>
            <a:ext cx="3071040" cy="794"/>
          </a:xfrm>
          <a:prstGeom prst="straightConnector1">
            <a:avLst/>
          </a:prstGeom>
          <a:ln cap="rnd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</a:rPr>
              <a:t>Обобщение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Что такое экономическая эффективность?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Каковы особенности функционирования основных экономических систем?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117</TotalTime>
  <Words>183</Words>
  <Application>Microsoft Office PowerPoint</Application>
  <PresentationFormat>Экран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Главные вопросы экономики.8 класс. Базовый уровень</vt:lpstr>
      <vt:lpstr>План урока</vt:lpstr>
      <vt:lpstr>Цель урока:</vt:lpstr>
      <vt:lpstr>Повторим:</vt:lpstr>
      <vt:lpstr>Проблема</vt:lpstr>
      <vt:lpstr>Три вопроса организации экономики</vt:lpstr>
      <vt:lpstr>Экономическая система</vt:lpstr>
      <vt:lpstr>Слайд 8</vt:lpstr>
      <vt:lpstr>Обобщение</vt:lpstr>
      <vt:lpstr>Задание</vt:lpstr>
      <vt:lpstr>Домашнее задание</vt:lpstr>
      <vt:lpstr>Источники: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Главные вопросы экономики.8 класс. Базовый уровень</dc:title>
  <dc:creator>Admin</dc:creator>
  <cp:lastModifiedBy>Admin</cp:lastModifiedBy>
  <cp:revision>12</cp:revision>
  <dcterms:created xsi:type="dcterms:W3CDTF">2014-01-22T12:02:59Z</dcterms:created>
  <dcterms:modified xsi:type="dcterms:W3CDTF">2014-01-22T14:00:14Z</dcterms:modified>
</cp:coreProperties>
</file>