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785926"/>
            <a:ext cx="6477000" cy="1828800"/>
          </a:xfrm>
        </p:spPr>
        <p:txBody>
          <a:bodyPr/>
          <a:lstStyle/>
          <a:p>
            <a:r>
              <a:rPr lang="ru-RU" dirty="0" smtClean="0"/>
              <a:t>Политический лидер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Политический лидер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Способность влиять на большие группы людей своими качествами или авторитетом, вести за собой сторонников, обладать должностным статусом и властью.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Острый ум, твердая воля, смелость, честность, забота об общем благе, справедливость, общительным, быстро ориентироваться в обстановке, политическая интуиция, выбирать оптимальные варианты решения проблем, образованность и компетентность, гибкость и умение маневрировать, убеждать…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Понятие</a:t>
            </a:r>
            <a:endParaRPr lang="ru-RU" sz="28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Черты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Типы лидерства (М.Вебер)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Традиционное – основано на традиции и вере в незыблемость власти </a:t>
            </a:r>
          </a:p>
          <a:p>
            <a:r>
              <a:rPr lang="ru-RU" dirty="0" smtClean="0"/>
              <a:t>Харизматическое – вера народа в его особый дар, особые способности управлять и решать проблемы</a:t>
            </a:r>
          </a:p>
          <a:p>
            <a:r>
              <a:rPr lang="ru-RU" dirty="0" smtClean="0"/>
              <a:t>Легальное – избранный на основе законных процедур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Функции лидера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700808"/>
            <a:ext cx="4248472" cy="14401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Анализирует </a:t>
            </a:r>
            <a:r>
              <a:rPr lang="ru-RU" dirty="0" err="1" smtClean="0"/>
              <a:t>политобстановку</a:t>
            </a:r>
            <a:r>
              <a:rPr lang="ru-RU" dirty="0" smtClean="0"/>
              <a:t>, улавливает запросы и потребности </a:t>
            </a:r>
            <a:r>
              <a:rPr lang="ru-RU" dirty="0" err="1" smtClean="0"/>
              <a:t>соцгрупп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644008" y="1988840"/>
            <a:ext cx="4104456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Формулирует цели и определяет средства достижения целей, разрабатывает программу действий, находит оптимальные решения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3068960"/>
            <a:ext cx="4248472" cy="158417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Укрепляет связь власти и народа, обеспечивает понимание программ, налаживает взаимодействие между госорганами, ПП, общественных организаций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3645024"/>
            <a:ext cx="3240360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Заботится о единстве своей организации, о сплочении сторонников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4869160"/>
            <a:ext cx="3744416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Охраняет общество от раскола, гражданской конфронтации, арбитр в столкновении различных групп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60032" y="4869160"/>
            <a:ext cx="3816424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Представляет интересы определенной общественной группы, ведет политическую дискуссию с оппонентами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Группы давления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ГД – образования,  созданные с целью оказания влияния на государственные органы власти в благоприятном для представляемых ими кругов направлении.</a:t>
            </a:r>
          </a:p>
          <a:p>
            <a:pPr>
              <a:buNone/>
            </a:pPr>
            <a:r>
              <a:rPr lang="ru-RU" dirty="0" smtClean="0"/>
              <a:t>Лоббизм – профессиональная деятельность, призванное обеспечить нужное политическое решение (создаются </a:t>
            </a:r>
            <a:r>
              <a:rPr lang="ru-RU" smtClean="0"/>
              <a:t>при законодательных  </a:t>
            </a:r>
            <a:r>
              <a:rPr lang="ru-RU" dirty="0" smtClean="0"/>
              <a:t>и</a:t>
            </a:r>
            <a:r>
              <a:rPr lang="ru-RU" smtClean="0"/>
              <a:t> </a:t>
            </a:r>
            <a:r>
              <a:rPr lang="ru-RU" dirty="0" smtClean="0"/>
              <a:t>исполнительных органах)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</TotalTime>
  <Words>228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Политический лидер</vt:lpstr>
      <vt:lpstr>Политический лидер</vt:lpstr>
      <vt:lpstr>Типы лидерства (М.Вебер)</vt:lpstr>
      <vt:lpstr>Функции лидера </vt:lpstr>
      <vt:lpstr>Группы давления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Политический лидер</dc:title>
  <dc:creator>Пользователь</dc:creator>
  <cp:lastModifiedBy>Свтлана Михайловна</cp:lastModifiedBy>
  <cp:revision>7</cp:revision>
  <dcterms:created xsi:type="dcterms:W3CDTF">2011-11-30T17:03:27Z</dcterms:created>
  <dcterms:modified xsi:type="dcterms:W3CDTF">2014-01-18T02:43:50Z</dcterms:modified>
</cp:coreProperties>
</file>