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195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D58A5-2A7A-417D-B749-8569233D970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ABF19-1EE1-4AC4-8F92-ED4F8A999D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C5B3-0B35-4DB8-B923-6D9FCC3FECE3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FF68B0-8C64-480E-8CC9-41C7185798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C5B3-0B35-4DB8-B923-6D9FCC3FECE3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68B0-8C64-480E-8CC9-41C718579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9FF68B0-8C64-480E-8CC9-41C7185798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C5B3-0B35-4DB8-B923-6D9FCC3FECE3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C5B3-0B35-4DB8-B923-6D9FCC3FECE3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9FF68B0-8C64-480E-8CC9-41C7185798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C5B3-0B35-4DB8-B923-6D9FCC3FECE3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FF68B0-8C64-480E-8CC9-41C7185798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C70C5B3-0B35-4DB8-B923-6D9FCC3FECE3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68B0-8C64-480E-8CC9-41C7185798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C5B3-0B35-4DB8-B923-6D9FCC3FECE3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9FF68B0-8C64-480E-8CC9-41C7185798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C5B3-0B35-4DB8-B923-6D9FCC3FECE3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9FF68B0-8C64-480E-8CC9-41C718579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C5B3-0B35-4DB8-B923-6D9FCC3FECE3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FF68B0-8C64-480E-8CC9-41C718579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FF68B0-8C64-480E-8CC9-41C7185798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C5B3-0B35-4DB8-B923-6D9FCC3FECE3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9FF68B0-8C64-480E-8CC9-41C7185798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C70C5B3-0B35-4DB8-B923-6D9FCC3FECE3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C70C5B3-0B35-4DB8-B923-6D9FCC3FECE3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FF68B0-8C64-480E-8CC9-41C7185798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Какому понятию соответствует следующее определение: </a:t>
            </a:r>
            <a:endParaRPr lang="ru-RU" sz="36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463346" cy="5373216"/>
          </a:xfrm>
        </p:spPr>
        <p:txBody>
          <a:bodyPr>
            <a:noAutofit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«Система установленных государством общеобязательных правил поведения, норм, исполнение которых обеспечивается силой государственного принуждения»?</a:t>
            </a:r>
          </a:p>
          <a:p>
            <a:pPr marL="514350" indent="-51435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А)   мораль</a:t>
            </a:r>
          </a:p>
          <a:p>
            <a:pPr marL="514350" indent="-51435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Б)    право</a:t>
            </a:r>
          </a:p>
          <a:p>
            <a:pPr marL="514350" indent="-51435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В)   политика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Признаки правоотношений: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Общественные отношения.</a:t>
            </a:r>
          </a:p>
          <a:p>
            <a:r>
              <a:rPr lang="ru-RU" sz="3200" dirty="0" smtClean="0"/>
              <a:t>Возникают на основе норм права и регулируются ими.</a:t>
            </a:r>
          </a:p>
          <a:p>
            <a:r>
              <a:rPr lang="ru-RU" sz="3200" dirty="0" smtClean="0"/>
              <a:t>Взаимное наделение субъектов правами и обязанностями.</a:t>
            </a:r>
          </a:p>
          <a:p>
            <a:r>
              <a:rPr lang="ru-RU" sz="3200" dirty="0" smtClean="0"/>
              <a:t>Носят сознательно волевой характер.</a:t>
            </a:r>
          </a:p>
          <a:p>
            <a:r>
              <a:rPr lang="ru-RU" sz="3200" dirty="0" smtClean="0"/>
              <a:t>Гарантируются государством и подкрепляются его принудительной силой.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какому из перечисленных понятий относится определение:</a:t>
            </a:r>
            <a:endParaRPr lang="ru-RU" sz="36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85831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«Правовые акты, которые принимаются высшими органами государственной власти и являются главными, ведущими»?</a:t>
            </a:r>
          </a:p>
          <a:p>
            <a:pPr marL="742950" indent="-74295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А) инструкции</a:t>
            </a:r>
          </a:p>
          <a:p>
            <a:pPr marL="742950" indent="-74295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Б)  законы</a:t>
            </a:r>
          </a:p>
          <a:p>
            <a:pPr marL="742950" indent="-74295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В) приказы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Закончите следующее определение:</a:t>
            </a:r>
            <a:endParaRPr lang="ru-RU" sz="36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85831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 Государство – это</a:t>
            </a:r>
          </a:p>
          <a:p>
            <a:pPr marL="742950" indent="-74295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А) все, окружающее государя.</a:t>
            </a:r>
          </a:p>
          <a:p>
            <a:pPr marL="742950" indent="-74295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Б) форма организации общества, основной институт политической системы.</a:t>
            </a:r>
          </a:p>
          <a:p>
            <a:pPr marL="742950" indent="-74295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В) единственный собственник всех средств производства.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Закончите предложение:</a:t>
            </a:r>
            <a:endParaRPr lang="ru-RU" sz="36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85831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 Конституционное право, уголовное право, гражданское право, семейное право – это</a:t>
            </a:r>
          </a:p>
          <a:p>
            <a:pPr marL="742950" indent="-74295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А) принципы права</a:t>
            </a:r>
          </a:p>
          <a:p>
            <a:pPr marL="742950" indent="-74295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Б) отрасли права</a:t>
            </a:r>
          </a:p>
          <a:p>
            <a:pPr marL="742950" indent="-74295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В) теории права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Закончите следующее определение:</a:t>
            </a:r>
            <a:endParaRPr lang="ru-RU" sz="36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340768"/>
            <a:ext cx="9001156" cy="52315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5. Гражданин - это лицо</a:t>
            </a:r>
          </a:p>
          <a:p>
            <a:pPr marL="742950" indent="-74295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А) обладающее финансовыми возможностями для самостоятельного ведения коммерческих дел</a:t>
            </a:r>
          </a:p>
          <a:p>
            <a:pPr marL="742950" indent="-74295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Б) имеющее свидетельство о лояльности по отношению к существующему строю</a:t>
            </a:r>
          </a:p>
          <a:p>
            <a:pPr marL="742950" indent="-74295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В) наделенное политическими, гражданскими и другими правами и обязанностями и поступающее в соответствии с этими правами и обязанностями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Закончите следующее предложение:</a:t>
            </a:r>
            <a:endParaRPr lang="ru-RU" sz="36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85831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6. Объективно существующее право, принадлежащее человеку от рождения – это</a:t>
            </a:r>
          </a:p>
          <a:p>
            <a:pPr marL="742950" indent="-74295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А) натуральное право</a:t>
            </a:r>
          </a:p>
          <a:p>
            <a:pPr marL="742950" indent="-74295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Б) конституционное право</a:t>
            </a:r>
          </a:p>
          <a:p>
            <a:pPr marL="742950" indent="-74295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В) естественное право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Выберите правильные ответы:</a:t>
            </a:r>
            <a:endParaRPr lang="ru-RU" sz="36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412776"/>
            <a:ext cx="8858312" cy="51594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7. «Отличительными особенностями норм права являются:</a:t>
            </a:r>
          </a:p>
          <a:p>
            <a:pPr marL="742950" indent="-74295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А) закрепленность в законе</a:t>
            </a:r>
          </a:p>
          <a:p>
            <a:pPr marL="742950" indent="-74295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Б) обязательность для исполнения совершеннолетним</a:t>
            </a:r>
          </a:p>
          <a:p>
            <a:pPr marL="742950" indent="-74295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В) общеобязательность</a:t>
            </a:r>
          </a:p>
          <a:p>
            <a:pPr marL="742950" indent="-74295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Г) обеспеченность силой государства</a:t>
            </a:r>
          </a:p>
          <a:p>
            <a:pPr marL="742950" indent="-74295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Д) обеспеченность силой обычая</a:t>
            </a:r>
          </a:p>
          <a:p>
            <a:pPr marL="742950" indent="-74295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Е) закрепленность в Библии, Коране и других религиозных источниках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Социальные отношения - </a:t>
            </a:r>
            <a:endParaRPr lang="ru-RU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4686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  -это определенные устойчивые связи между людьми и представителями социальных групп.</a:t>
            </a:r>
          </a:p>
          <a:p>
            <a:pPr>
              <a:buNone/>
            </a:pPr>
            <a:r>
              <a:rPr lang="ru-RU" sz="3600" dirty="0" smtClean="0"/>
              <a:t>    Они могут принимать характер сотрудничества или социального конфликта.</a:t>
            </a: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2564904"/>
            <a:ext cx="8712968" cy="3888432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Цели:</a:t>
            </a:r>
          </a:p>
          <a:p>
            <a:pPr marL="514350" indent="-514350" algn="l"/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1. Сущность и особенности правоотношений.</a:t>
            </a:r>
          </a:p>
          <a:p>
            <a:pPr marL="514350" indent="-514350" algn="l"/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514350" indent="-514350" algn="l"/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2. Субъекты правоотношения</a:t>
            </a:r>
          </a:p>
          <a:p>
            <a:pPr algn="l"/>
            <a:endParaRPr lang="ru-RU" sz="4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Правовые отношения и субъекты права</a:t>
            </a: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193</TotalTime>
  <Words>340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Какому понятию соответствует следующее определение: </vt:lpstr>
      <vt:lpstr>К какому из перечисленных понятий относится определение:</vt:lpstr>
      <vt:lpstr>Закончите следующее определение:</vt:lpstr>
      <vt:lpstr>Закончите предложение:</vt:lpstr>
      <vt:lpstr>Закончите следующее определение:</vt:lpstr>
      <vt:lpstr>Закончите следующее предложение:</vt:lpstr>
      <vt:lpstr>Выберите правильные ответы:</vt:lpstr>
      <vt:lpstr>Социальные отношения - </vt:lpstr>
      <vt:lpstr>Правовые отношения и субъекты права</vt:lpstr>
      <vt:lpstr>Признаки правоотношений:</vt:lpstr>
    </vt:vector>
  </TitlesOfParts>
  <Company>МОУ "Целинная СОШ№2"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Контрольные тесты по теме</dc:title>
  <dc:creator>Перевалова ЕМ</dc:creator>
  <cp:lastModifiedBy>Виталька</cp:lastModifiedBy>
  <cp:revision>27</cp:revision>
  <dcterms:created xsi:type="dcterms:W3CDTF">2009-09-16T06:54:24Z</dcterms:created>
  <dcterms:modified xsi:type="dcterms:W3CDTF">2013-11-18T09:26:06Z</dcterms:modified>
</cp:coreProperties>
</file>