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51A-C7BB-42E8-996D-50C97EF05ACF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877F-CFD9-450C-B2A2-A8B91407E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51A-C7BB-42E8-996D-50C97EF05ACF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877F-CFD9-450C-B2A2-A8B91407E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51A-C7BB-42E8-996D-50C97EF05ACF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877F-CFD9-450C-B2A2-A8B91407E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51A-C7BB-42E8-996D-50C97EF05ACF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877F-CFD9-450C-B2A2-A8B91407E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51A-C7BB-42E8-996D-50C97EF05ACF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877F-CFD9-450C-B2A2-A8B91407E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51A-C7BB-42E8-996D-50C97EF05ACF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877F-CFD9-450C-B2A2-A8B91407E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51A-C7BB-42E8-996D-50C97EF05ACF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877F-CFD9-450C-B2A2-A8B91407E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51A-C7BB-42E8-996D-50C97EF05ACF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877F-CFD9-450C-B2A2-A8B91407E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51A-C7BB-42E8-996D-50C97EF05ACF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877F-CFD9-450C-B2A2-A8B91407E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51A-C7BB-42E8-996D-50C97EF05ACF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877F-CFD9-450C-B2A2-A8B91407E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151A-C7BB-42E8-996D-50C97EF05ACF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877F-CFD9-450C-B2A2-A8B91407E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151A-C7BB-42E8-996D-50C97EF05ACF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A877F-CFD9-450C-B2A2-A8B91407E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Япония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1854- открытие Японии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6"/>
            <a:ext cx="3143272" cy="642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57686" y="357166"/>
            <a:ext cx="3786214" cy="642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571612"/>
            <a:ext cx="2786082" cy="85725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1571612"/>
            <a:ext cx="3143272" cy="85725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Мэйдзи</a:t>
            </a:r>
            <a:r>
              <a:rPr lang="ru-RU" dirty="0" smtClean="0"/>
              <a:t>- это…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2428868"/>
            <a:ext cx="3571900" cy="10001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Функции: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4214818"/>
            <a:ext cx="3286148" cy="42862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4643446"/>
            <a:ext cx="1571636" cy="100013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4643446"/>
            <a:ext cx="1714512" cy="10001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 со стрелками влево/вправо 9"/>
          <p:cNvSpPr/>
          <p:nvPr/>
        </p:nvSpPr>
        <p:spPr>
          <a:xfrm>
            <a:off x="3929058" y="357166"/>
            <a:ext cx="428628" cy="642942"/>
          </a:xfrm>
          <a:prstGeom prst="left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1785918" y="1785926"/>
            <a:ext cx="642942" cy="428628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4929190" y="1785926"/>
            <a:ext cx="857256" cy="5715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иугольник 12"/>
          <p:cNvSpPr/>
          <p:nvPr/>
        </p:nvSpPr>
        <p:spPr>
          <a:xfrm>
            <a:off x="1643042" y="2928934"/>
            <a:ext cx="1071570" cy="642942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16200000" flipH="1">
            <a:off x="3518288" y="3339704"/>
            <a:ext cx="157163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1321571" y="3607595"/>
            <a:ext cx="292895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6429388" y="5429264"/>
            <a:ext cx="128588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7858148" y="5500702"/>
            <a:ext cx="114300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Народ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1643050"/>
            <a:ext cx="1214446" cy="8572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1867 год-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2857496"/>
            <a:ext cx="1000132" cy="7143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1889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6"/>
            <a:ext cx="3143272" cy="642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357686" y="357166"/>
            <a:ext cx="3786214" cy="6429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71612"/>
            <a:ext cx="1143008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1867 год-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571612"/>
            <a:ext cx="2786082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Император  </a:t>
            </a:r>
            <a:r>
              <a:rPr lang="ru-RU" b="1" dirty="0" err="1" smtClean="0"/>
              <a:t>Муцухито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1571612"/>
            <a:ext cx="3143272" cy="85725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Мэйдзи</a:t>
            </a:r>
            <a:r>
              <a:rPr lang="ru-RU" sz="2000" b="1" dirty="0" smtClean="0"/>
              <a:t>- это- </a:t>
            </a:r>
            <a:r>
              <a:rPr lang="ru-RU" sz="2000" b="1" dirty="0" err="1" smtClean="0"/>
              <a:t>провещенное</a:t>
            </a:r>
            <a:r>
              <a:rPr lang="ru-RU" sz="2000" b="1" dirty="0" smtClean="0"/>
              <a:t> правление.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857496"/>
            <a:ext cx="714380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1889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2428868"/>
            <a:ext cx="5357850" cy="157163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/>
              <a:t>Функции</a:t>
            </a:r>
            <a:r>
              <a:rPr lang="ru-RU" dirty="0" smtClean="0"/>
              <a:t>:  созывать и распускать парламент , объявлять войну и заключать мир, издавать указы, назначать и увольнять чиновников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4214818"/>
            <a:ext cx="3286148" cy="42862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Парламент 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4643446"/>
            <a:ext cx="1571636" cy="10001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Палата пэров 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4643446"/>
            <a:ext cx="1857388" cy="10001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Палата представителей </a:t>
            </a:r>
            <a:endParaRPr lang="ru-RU" b="1" dirty="0"/>
          </a:p>
        </p:txBody>
      </p:sp>
      <p:sp>
        <p:nvSpPr>
          <p:cNvPr id="12" name="Выноска со стрелками влево/вправо 11"/>
          <p:cNvSpPr/>
          <p:nvPr/>
        </p:nvSpPr>
        <p:spPr>
          <a:xfrm>
            <a:off x="3929058" y="357166"/>
            <a:ext cx="428628" cy="642942"/>
          </a:xfrm>
          <a:prstGeom prst="left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1785918" y="1785926"/>
            <a:ext cx="642942" cy="428628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4500562" y="1500174"/>
            <a:ext cx="857256" cy="57150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иугольник 14"/>
          <p:cNvSpPr/>
          <p:nvPr/>
        </p:nvSpPr>
        <p:spPr>
          <a:xfrm>
            <a:off x="1142976" y="2857496"/>
            <a:ext cx="1643074" cy="642942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конституция</a:t>
            </a:r>
            <a:endParaRPr lang="ru-RU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3518288" y="3339704"/>
            <a:ext cx="157163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1321571" y="3607595"/>
            <a:ext cx="292895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6429388" y="5429264"/>
            <a:ext cx="128588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7858148" y="5500702"/>
            <a:ext cx="114300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Народ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85728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Реформы в Японии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5" y="785795"/>
          <a:ext cx="8786874" cy="3786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2928958"/>
                <a:gridCol w="2928958"/>
              </a:tblGrid>
              <a:tr h="757243">
                <a:tc>
                  <a:txBody>
                    <a:bodyPr/>
                    <a:lstStyle/>
                    <a:p>
                      <a:r>
                        <a:rPr lang="ru-RU" dirty="0" smtClean="0"/>
                        <a:t>Реформа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Сущность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 </a:t>
                      </a:r>
                      <a:endParaRPr lang="ru-RU" dirty="0"/>
                    </a:p>
                  </a:txBody>
                  <a:tcPr/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dirty="0" smtClean="0"/>
                        <a:t>Аграрная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Административная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dirty="0" smtClean="0"/>
                        <a:t>Военная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7243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Школьная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428604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Внешняя политика Японии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928670"/>
          <a:ext cx="8501121" cy="3616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2786082"/>
                <a:gridCol w="4643469"/>
              </a:tblGrid>
              <a:tr h="595317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 </a:t>
                      </a:r>
                      <a:endParaRPr lang="ru-RU" dirty="0"/>
                    </a:p>
                  </a:txBody>
                  <a:tcPr/>
                </a:tc>
              </a:tr>
              <a:tr h="595317">
                <a:tc>
                  <a:txBody>
                    <a:bodyPr/>
                    <a:lstStyle/>
                    <a:p>
                      <a:r>
                        <a:rPr lang="ru-RU" dirty="0" smtClean="0"/>
                        <a:t>1894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317">
                <a:tc>
                  <a:txBody>
                    <a:bodyPr/>
                    <a:lstStyle/>
                    <a:p>
                      <a:r>
                        <a:rPr lang="ru-RU" dirty="0" smtClean="0"/>
                        <a:t>1895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317">
                <a:tc>
                  <a:txBody>
                    <a:bodyPr/>
                    <a:lstStyle/>
                    <a:p>
                      <a:r>
                        <a:rPr lang="ru-RU" dirty="0" smtClean="0"/>
                        <a:t>1904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317">
                <a:tc>
                  <a:txBody>
                    <a:bodyPr/>
                    <a:lstStyle/>
                    <a:p>
                      <a:r>
                        <a:rPr lang="ru-RU" dirty="0" smtClean="0"/>
                        <a:t>1907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317">
                <a:tc>
                  <a:txBody>
                    <a:bodyPr/>
                    <a:lstStyle/>
                    <a:p>
                      <a:r>
                        <a:rPr lang="ru-RU" dirty="0" smtClean="0"/>
                        <a:t>1911-1912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72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Япония </vt:lpstr>
      <vt:lpstr>Слайд 2</vt:lpstr>
      <vt:lpstr>Слайд 3</vt:lpstr>
      <vt:lpstr>Слайд 4</vt:lpstr>
      <vt:lpstr>Слайд 5</vt:lpstr>
      <vt:lpstr>Слайд 6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Япония </dc:title>
  <dc:creator>User</dc:creator>
  <cp:lastModifiedBy>оксана</cp:lastModifiedBy>
  <cp:revision>9</cp:revision>
  <dcterms:created xsi:type="dcterms:W3CDTF">2011-11-23T06:00:37Z</dcterms:created>
  <dcterms:modified xsi:type="dcterms:W3CDTF">2012-11-23T06:01:59Z</dcterms:modified>
</cp:coreProperties>
</file>