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</p:sldMasterIdLst>
  <p:notesMasterIdLst>
    <p:notesMasterId r:id="rId12"/>
  </p:notesMasterIdLst>
  <p:sldIdLst>
    <p:sldId id="256" r:id="rId3"/>
    <p:sldId id="260" r:id="rId4"/>
    <p:sldId id="257" r:id="rId5"/>
    <p:sldId id="258" r:id="rId6"/>
    <p:sldId id="259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55" autoAdjust="0"/>
  </p:normalViewPr>
  <p:slideViewPr>
    <p:cSldViewPr>
      <p:cViewPr varScale="1">
        <p:scale>
          <a:sx n="93" d="100"/>
          <a:sy n="93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32ADD5-7718-4F3E-84D5-21C4A7F897A1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08BADB-84B5-493B-9389-A23F0E490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4006A7-3336-4DF7-89CF-52267C42D4E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17B943-19C7-454E-B61A-96E386794E44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A14417-072D-4275-8B74-D0B159ABD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5A18-0955-4199-B342-0234E9B27F68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1219-145B-4A28-8DB0-59EC67298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23E-B0C5-4A3C-AF5E-151D8CA0404D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AE26B-EECC-46F6-9AC5-A8888BCF3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0063-D02A-48DC-8C83-150D4811B448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5D968-9E0B-46F3-AD7E-0AFCA9C6F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DF3D3-140E-4E3B-B774-A8E6FB316226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4258-F75B-42AE-A6AD-EA2672649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ABCA-3E29-4A2F-A392-1CB8B3122CFE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A196D-746D-49A6-83C3-BCCB864E0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D885D-9321-45BE-B89D-48262DE19EAE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DA107-F683-49B2-AB62-A58C3ADC9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0A2D-B63D-4F36-B8C2-F8634BB46A71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56C9D-A421-439F-9551-CFFE71524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A019-03C5-4CE1-86F3-22EB8EE13DE1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2E64-9C39-4B56-94A7-2E38B25A5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CF355-89BC-467A-95B3-988B6E2A9F09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6D43C-DC03-47EE-92DC-BB509686E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2D5E-FB19-4140-B032-7E6429D51B47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E941E-703C-4071-B52B-A54D06355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09D0-6CEC-4D5F-B981-E2713F11F557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9A5B6-C8AC-48CD-A2C5-6F58E5D5A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B5AD8-F2FE-4FA2-BCBB-836D13AAB21A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6E7D5-DE86-4D83-B7B3-BA5DC4423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1D9DA-F86C-4768-AE4F-F4028DEA517B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79B5-943F-4A91-B76A-91B041511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B7DA-3A9B-4816-A600-8C703B06B555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99A9-CEBA-427F-B21E-3F55560C6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AD23F5-31EB-4591-9693-1353AB5CA2ED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9C738F-21BE-4769-B8E5-E7BD9B9F6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AE70-5505-48D3-BF78-C682AEA0B250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E3E35-12A6-48DE-B276-3784520F4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65AEB-8ACB-4014-9866-86569E8637EA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2C0F-12C2-4CFA-BD6A-4FE062C3D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164D-66C1-4D8D-8891-7DAF231C3B56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36428-1443-4387-BAF7-D250FA903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2E2FF1-2717-41B1-81D3-9394B3D48F7F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14729D-D278-44F7-ADE5-EA54DD499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16E1-0370-42D8-A64E-3F0647084DD0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54CF-922A-414B-B1F2-4C9373107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3F2A4E-57D0-42E8-BD84-9AE8D18900FF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E49705-5196-4EEF-9989-A4591E2BE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A760CB-0455-416E-BA43-440FDF4EE77D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41A0CC2-A936-4E67-A9DF-7D4B432BE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29" r:id="rId2"/>
    <p:sldLayoutId id="2147483948" r:id="rId3"/>
    <p:sldLayoutId id="2147483930" r:id="rId4"/>
    <p:sldLayoutId id="2147483931" r:id="rId5"/>
    <p:sldLayoutId id="2147483932" r:id="rId6"/>
    <p:sldLayoutId id="2147483949" r:id="rId7"/>
    <p:sldLayoutId id="2147483933" r:id="rId8"/>
    <p:sldLayoutId id="2147483950" r:id="rId9"/>
    <p:sldLayoutId id="2147483934" r:id="rId10"/>
    <p:sldLayoutId id="21474839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0D39D4-B51F-4AFC-891C-381778425466}" type="datetimeFigureOut">
              <a:rPr lang="ru-RU"/>
              <a:pPr>
                <a:defRPr/>
              </a:pPr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831BDE-3EFD-4D20-9423-FD498FC94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15304" cy="2428891"/>
          </a:xfrm>
        </p:spPr>
        <p:txBody>
          <a:bodyPr rtlCol="0">
            <a:prstTxWarp prst="textDeflateBottom">
              <a:avLst>
                <a:gd name="adj" fmla="val 80232"/>
              </a:avLst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Бородинское сражение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 сентября 1812 г.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0666" y="2926795"/>
            <a:ext cx="4065685" cy="1138574"/>
          </a:xfrm>
        </p:spPr>
        <p:txBody>
          <a:bodyPr rtlCol="0">
            <a:prstTxWarp prst="textPlain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Выполнила: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ученица 10 «А» класса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Зекох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Рузанна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39975" y="4652963"/>
            <a:ext cx="633571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/>
              <a:t>Руководитель: преподаватель-организатор ОБЖ</a:t>
            </a:r>
          </a:p>
          <a:p>
            <a:pPr algn="r">
              <a:spcBef>
                <a:spcPct val="50000"/>
              </a:spcBef>
            </a:pPr>
            <a:r>
              <a:rPr lang="ru-RU"/>
              <a:t>ГБОУ «Адыгейская республиканская гимназия»</a:t>
            </a:r>
          </a:p>
          <a:p>
            <a:pPr algn="r">
              <a:spcBef>
                <a:spcPct val="50000"/>
              </a:spcBef>
            </a:pPr>
            <a:r>
              <a:rPr lang="ru-RU"/>
              <a:t>Корнев И.В.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6" descr="_________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7929563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Памятных дат в истории России немало. Многие из них связаны с военной тематикой, ведь с незапамятных времен страна была вынуждена сражаться за свою независимость. В борьбе против многочисленных интервентов было важным все – и солдаты, и военачальники, и стратегия, и тактика, и тыловая поддержка.</a:t>
            </a:r>
          </a:p>
          <a:p>
            <a:endParaRPr lang="ru-RU" sz="2000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2214563"/>
            <a:ext cx="8358187" cy="21542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ru-RU" sz="2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К числу наиболее значительных военных событий по праву относится Бородинское сражение 1812 года, когда наполеоновская армия была с позором разбита в пух и прах. Был одержана славная победа, хотя на пути к ней и было множество потерь.</a:t>
            </a:r>
          </a:p>
          <a:p>
            <a:pPr eaLnBrk="0" hangingPunct="0"/>
            <a:endParaRPr lang="ru-RU" sz="2400"/>
          </a:p>
        </p:txBody>
      </p:sp>
    </p:spTree>
  </p:cSld>
  <p:clrMapOvr>
    <a:masterClrMapping/>
  </p:clrMapOvr>
  <p:transition advClick="0" advTm="20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6" descr="104494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0" y="214313"/>
            <a:ext cx="82867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Бородинское сражение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- крупнейшее сражение Отечественной войны 1812 года между русской и французской армиями - произошло 8 сентября (26 августа) 1812 года у села Бородино (в 124 километрах западнее Москвы). После оставления Смоленска русская армия отходила к Москве. 3 сентября (22 августа) она расположилась у села Бородино,  на заранее избранной позиции, где М.И.Кутузов решил дать армии Наполеона решительное сражение. </a:t>
            </a:r>
            <a:endParaRPr lang="ru-RU" sz="2800" b="1">
              <a:solidFill>
                <a:srgbClr val="F2F2F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eaLnBrk="0" hangingPunct="0"/>
            <a:r>
              <a:rPr lang="ru-RU" sz="1600" b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 </a:t>
            </a:r>
            <a:endParaRPr lang="ru-RU" sz="1600" b="1">
              <a:solidFill>
                <a:srgbClr val="F2F2F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2" descr="ver0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001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 К началу сражения в русской армии было 120 тысяч человек и 640 орудий. Французская армия насчитывала 130-135 тысяч человек и 587 орудий. 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eaLnBrk="0" hangingPunct="0"/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Штаб Кутузова размещался в деревне Татариново, а сам Главнокомандующий - в  деревне Горки. На правом крыле и в центре Кутузов сосредоточил 4 пехотных корпуса  из семи, 3 кавалерийских корпуса и казачий корпус Платова. 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eaLnBrk="0" hangingPunct="0"/>
            <a:endParaRPr lang="ru-RU" sz="2000"/>
          </a:p>
        </p:txBody>
      </p:sp>
    </p:spTree>
  </p:cSld>
  <p:clrMapOvr>
    <a:masterClrMapping/>
  </p:clrMapOvr>
  <p:transition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3" descr="h192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313" y="214313"/>
            <a:ext cx="871537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Рано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утром 8 сентября завязалась великая Бородинская битва. В течение шести часов войска под командованием Багратиона отбивали ожесточенные атаки противника на левом фланге. Во время восьмой атаки Багратион был смертельно ранен. Ценой огромных потерь французам удалось захватить батарею Раевского и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Багратионовы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флеши, но, убедившись в невозможности их удержать, к вечеру Наполеон приказал отвести войска к исходным рубежам. Потеряв при Бородине 58 тысяч человек, Наполеон не сумел добиться главного - разгрома русской армии. Но и потери русских составили свыше 38 тысяч человек. </a:t>
            </a:r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1" descr="27351752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2" descr="f_1855724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500438" y="0"/>
            <a:ext cx="56435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Кутузов приказал отступать к Москве. Под Москвой Кутузов полагал дать новое сражение, но, узнав, что резервы не подготовлены, 13 сентября на военном совете в деревне Фили принял тяжелое решение - оставить Москву французам.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643313" y="3929063"/>
            <a:ext cx="52863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14 сентября наполеоновская армия вступила в Москву. Но город был оставлен населением. В тот же день в Москве вспыхнул пожар, уничтоживший почти весь город. Ни продовольствия, ни отдыха французы не получили.</a:t>
            </a:r>
          </a:p>
        </p:txBody>
      </p:sp>
    </p:spTree>
  </p:cSld>
  <p:clrMapOvr>
    <a:masterClrMapping/>
  </p:clrMapOvr>
  <p:transition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3" descr="img0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50" y="214313"/>
            <a:ext cx="84296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Arial CYR" pitchFamily="34" charset="0"/>
                <a:cs typeface="Times New Roman" pitchFamily="18" charset="0"/>
              </a:rPr>
              <a:t>"Битвой гигантов" </a:t>
            </a:r>
            <a:r>
              <a:rPr lang="ru-RU" sz="2400" b="1">
                <a:solidFill>
                  <a:srgbClr val="FF0000"/>
                </a:solidFill>
                <a:latin typeface="Arial CYR" pitchFamily="34" charset="0"/>
                <a:cs typeface="Times New Roman" pitchFamily="18" charset="0"/>
              </a:rPr>
              <a:t>назвал это сражение Наполеон. Позже, находясь в изгнании, поверженный французский император признал, что из 50 сражений, им данных, "в битве под Москвой выказано наиболее доблести и одержан наименьший успех. Французы в нем показали себя достойными одержать победу, а русские заслужили право быть непобедимыми." </a:t>
            </a:r>
          </a:p>
          <a:p>
            <a:endParaRPr lang="ru-RU" sz="240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143250"/>
            <a:ext cx="8286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>
                <a:solidFill>
                  <a:srgbClr val="FFFF00"/>
                </a:solidFill>
                <a:latin typeface="Arial CYR" pitchFamily="34" charset="0"/>
                <a:cs typeface="Times New Roman" pitchFamily="18" charset="0"/>
              </a:rPr>
              <a:t>И до сих пор Бородино для русских - символ величия народного духа и предмет национальной гордости...</a:t>
            </a:r>
            <a:endParaRPr lang="ru-RU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4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85750" y="1357313"/>
            <a:ext cx="850106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latin typeface="Verdana" pitchFamily="34" charset="0"/>
              </a:rPr>
              <a:t>Афанасьев В.А. Подлинные документы о Бородинском сражении 26 августа 1812 г. - М., 1912.</a:t>
            </a:r>
          </a:p>
          <a:p>
            <a:pPr marL="342900" indent="-342900">
              <a:buFontTx/>
              <a:buAutoNum type="arabicPeriod"/>
            </a:pPr>
            <a:endParaRPr lang="ru-RU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>
                <a:latin typeface="Verdana" pitchFamily="34" charset="0"/>
              </a:rPr>
              <a:t>Военная энциклопедия. —СПб., Изд. И.Д. Сытина, 1911</a:t>
            </a:r>
          </a:p>
          <a:p>
            <a:pPr marL="342900" indent="-342900">
              <a:buFontTx/>
              <a:buAutoNum type="arabicPeriod"/>
            </a:pPr>
            <a:endParaRPr lang="ru-RU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>
                <a:latin typeface="Verdana" pitchFamily="34" charset="0"/>
              </a:rPr>
              <a:t>Бескровный Л.Г. Русское военное искусство XIX в. — М.</a:t>
            </a:r>
          </a:p>
          <a:p>
            <a:pPr marL="342900" indent="-342900">
              <a:buFontTx/>
              <a:buAutoNum type="arabicPeriod"/>
            </a:pPr>
            <a:endParaRPr lang="ru-RU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>
                <a:latin typeface="Verdana" pitchFamily="34" charset="0"/>
              </a:rPr>
              <a:t>Кутузов М.И. Сборник документов</a:t>
            </a:r>
          </a:p>
          <a:p>
            <a:pPr marL="342900" indent="-342900">
              <a:buFontTx/>
              <a:buAutoNum type="arabicPeriod"/>
            </a:pPr>
            <a:endParaRPr lang="ru-RU">
              <a:latin typeface="Verdana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714500" y="500063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Список использованной литературы.</a:t>
            </a: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106</TotalTime>
  <Words>439</Words>
  <Application>Microsoft Office PowerPoint</Application>
  <PresentationFormat>Экран (4:3)</PresentationFormat>
  <Paragraphs>23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Verdana</vt:lpstr>
      <vt:lpstr>Arial</vt:lpstr>
      <vt:lpstr>Wingdings 2</vt:lpstr>
      <vt:lpstr>Calibri</vt:lpstr>
      <vt:lpstr>Times New Roman</vt:lpstr>
      <vt:lpstr>Arial CYR</vt:lpstr>
      <vt:lpstr>1_Аспект</vt:lpstr>
      <vt:lpstr>Тема Office</vt:lpstr>
      <vt:lpstr>1_Аспект</vt:lpstr>
      <vt:lpstr>1_Аспект</vt:lpstr>
      <vt:lpstr>1_Аспект</vt:lpstr>
      <vt:lpstr>1_Аспект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Бородинское сражение 8 сентября 1812 г.</dc:title>
  <dc:creator>Admin</dc:creator>
  <cp:lastModifiedBy>техно</cp:lastModifiedBy>
  <cp:revision>12</cp:revision>
  <dcterms:created xsi:type="dcterms:W3CDTF">2011-04-29T12:55:26Z</dcterms:created>
  <dcterms:modified xsi:type="dcterms:W3CDTF">2012-03-14T07:23:11Z</dcterms:modified>
</cp:coreProperties>
</file>