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6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A84886-E5D4-4487-B2D0-55FC3BBA76C5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E0854-C12F-4E14-A105-CBA0A9FEECE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m0-tub-ru.yandex.net/i?id=109519374-61-72&amp;n=21" TargetMode="External"/><Relationship Id="rId2" Type="http://schemas.openxmlformats.org/officeDocument/2006/relationships/hyperlink" Target="http://img0.liveinternet.ru/images/attach/c/0/52/280/52280380_j66290_124453685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mic.ru/images/gallery_10-2010/640.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01" y="0"/>
            <a:ext cx="91000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7929618" cy="9906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Экономика и ее роль в жизни общества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8 класс. Базовый уровень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94775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МКОУ «Красноярская СОШ»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обществознания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Фирстова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Е.Н.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Свободные и экономические блага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Жизненные блага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Свободные блага                                  Экономические блага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Стр. 87-88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643438" y="1571612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071670" y="1571612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928662" y="3000372"/>
            <a:ext cx="2000264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Морская вода</a:t>
            </a:r>
          </a:p>
          <a:p>
            <a:pPr algn="ctr"/>
            <a:r>
              <a:rPr lang="ru-RU" sz="2400" b="1" dirty="0" smtClean="0"/>
              <a:t>Солнечный свет</a:t>
            </a:r>
          </a:p>
          <a:p>
            <a:pPr algn="ctr"/>
            <a:r>
              <a:rPr lang="ru-RU" sz="2400" b="1" dirty="0" smtClean="0"/>
              <a:t>воздух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43636" y="3000372"/>
            <a:ext cx="2071702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Различные предметы</a:t>
            </a:r>
          </a:p>
          <a:p>
            <a:pPr algn="ctr"/>
            <a:r>
              <a:rPr lang="ru-RU" sz="2400" b="1" dirty="0" smtClean="0"/>
              <a:t>услуги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Свободные и экономические блага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/>
              <a:t>Как обеспечить рост благосостояния общества в условиях ограниченности экономических благ?</a:t>
            </a:r>
          </a:p>
          <a:p>
            <a:pPr marL="514350" indent="-514350">
              <a:buAutoNum type="arabicPeriod"/>
            </a:pPr>
            <a:r>
              <a:rPr lang="ru-RU" u="sng" dirty="0" smtClean="0"/>
              <a:t>Сотрудничество людей.</a:t>
            </a:r>
          </a:p>
          <a:p>
            <a:pPr marL="514350" indent="-514350">
              <a:buAutoNum type="arabicPeriod"/>
            </a:pPr>
            <a:r>
              <a:rPr lang="ru-RU" u="sng" dirty="0" smtClean="0"/>
              <a:t>Разумное использование и  рациональное распределение благ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Экономический выбор и альтернативная стоимость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853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Человек живет в мире ограниченных возможностей, когда его потребности превосходят имеющиеся ресурсы.</a:t>
            </a:r>
          </a:p>
          <a:p>
            <a:pPr algn="ctr">
              <a:buNone/>
            </a:pPr>
            <a:r>
              <a:rPr lang="ru-RU" sz="3200" u="sng" dirty="0" smtClean="0">
                <a:solidFill>
                  <a:srgbClr val="C00000"/>
                </a:solidFill>
              </a:rPr>
              <a:t>Выбор…? </a:t>
            </a:r>
            <a:r>
              <a:rPr lang="ru-RU" sz="3200" dirty="0" smtClean="0"/>
              <a:t>На что истратить ограниченные средства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2800" dirty="0" smtClean="0"/>
              <a:t>Стр. 88-90. работа с документом и разбор ситуации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7633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Экономический выбор и альтернативная стоимость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424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Альтернативная стоимость-это оценка упущенной выгоды, плата за принятое решение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Домашнее задание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Учебник. &amp; 11. Вопросы стр.91., зад 2 письменно.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Источники: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>
                <a:hlinkClick r:id="rId2"/>
              </a:rPr>
              <a:t>1.Обществознание. 8 </a:t>
            </a:r>
            <a:r>
              <a:rPr lang="ru-RU" u="sng" dirty="0" err="1" smtClean="0">
                <a:hlinkClick r:id="rId2"/>
              </a:rPr>
              <a:t>класс.Учебник</a:t>
            </a:r>
            <a:r>
              <a:rPr lang="ru-RU" u="sng" dirty="0" smtClean="0">
                <a:hlinkClick r:id="rId2"/>
              </a:rPr>
              <a:t> для общеобразовательных школ. Москва. Просвещение. 2012</a:t>
            </a:r>
          </a:p>
          <a:p>
            <a:endParaRPr lang="ru-RU" dirty="0" smtClean="0">
              <a:hlinkClick r:id="rId2"/>
            </a:endParaRPr>
          </a:p>
          <a:p>
            <a:pPr>
              <a:buNone/>
            </a:pPr>
            <a:r>
              <a:rPr lang="ru-RU" dirty="0" smtClean="0">
                <a:hlinkClick r:id="rId2"/>
              </a:rPr>
              <a:t>2.Картинки.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img0.liveinternet.ru/images/attach/c/0/52/280/52280380_j66290_1244536856.jpg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im0-tub-ru.yandex.net/i?id=109519374-61-72&amp;n=21</a:t>
            </a:r>
            <a:endParaRPr lang="ru-RU" dirty="0" smtClean="0"/>
          </a:p>
          <a:p>
            <a:r>
              <a:rPr lang="en-US" dirty="0" smtClean="0">
                <a:solidFill>
                  <a:srgbClr val="CC66FF"/>
                </a:solidFill>
              </a:rPr>
              <a:t>http://im3-tub-ru.yandex.net/i?id=127856797-27-72&amp;n=21</a:t>
            </a:r>
            <a:endParaRPr lang="ru-RU" dirty="0">
              <a:solidFill>
                <a:srgbClr val="CC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План урока</a:t>
            </a:r>
            <a:br>
              <a:rPr lang="ru-RU" sz="4400" dirty="0" smtClean="0">
                <a:solidFill>
                  <a:srgbClr val="C00000"/>
                </a:solidFill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600" dirty="0" smtClean="0"/>
              <a:t>Потребности и ресурсы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Свободные и экономические блага</a:t>
            </a:r>
          </a:p>
          <a:p>
            <a:pPr marL="514350" indent="-514350">
              <a:buAutoNum type="arabicPeriod"/>
            </a:pPr>
            <a:r>
              <a:rPr lang="ru-RU" sz="3600" dirty="0" smtClean="0"/>
              <a:t>Экономический выбор и альтернативная стоимос</a:t>
            </a:r>
            <a:r>
              <a:rPr lang="ru-RU" dirty="0" smtClean="0"/>
              <a:t>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Цель урока: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Сформировать понятия об экономике и сложностях экономических отношениях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</a:rPr>
              <a:t>Повторим: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чем состоят потребности людей?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Какую роль играет труд в жизни общества?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Каковы основные участники экономики?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такое семейный бюджет;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0" name="Picture 2" descr="http://www.vbratske.ru/i/bratsk_news/128987153749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9810" y="3357538"/>
            <a:ext cx="3444190" cy="3000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Потребности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img0.liveinternet.ru/images/attach/c/0/52/280/52280380_j66290_12445368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6474468" cy="5643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Проблема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500174"/>
            <a:ext cx="2786082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Потребности людей необходимо удовлетворить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992077">
            <a:off x="3530627" y="2375907"/>
            <a:ext cx="125565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072066" y="2928934"/>
            <a:ext cx="3071834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Но как потребности людей удовлетворяются…?</a:t>
            </a:r>
          </a:p>
          <a:p>
            <a:pPr algn="ctr"/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Потребность и ресурсы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Потребность-это нужда в  чем-либо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Цель удовлетворения  потребностей- создание условий для жизни и деятельности людей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Потребность и ресурсы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Возможность удовлетворения потребностей зависит от природных ресурсов.</a:t>
            </a:r>
          </a:p>
          <a:p>
            <a:pPr algn="ctr">
              <a:buNone/>
            </a:pPr>
            <a:r>
              <a:rPr lang="ru-RU" sz="4000" b="1" u="sng" dirty="0" smtClean="0"/>
              <a:t>Ресурсы ограничены</a:t>
            </a:r>
          </a:p>
          <a:p>
            <a:pPr algn="ctr">
              <a:buNone/>
            </a:pPr>
            <a:r>
              <a:rPr lang="ru-RU" sz="3200" dirty="0" smtClean="0"/>
              <a:t>Стр. 85-86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Свободные и экономические блага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Благо-это то, что является полезным для человека, служит удовлетворению его потребностей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120</TotalTime>
  <Words>264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Начальная</vt:lpstr>
      <vt:lpstr>Экономика и ее роль в жизни общества 8 класс. Базовый уровень</vt:lpstr>
      <vt:lpstr>  План урока </vt:lpstr>
      <vt:lpstr>Цель урока:</vt:lpstr>
      <vt:lpstr>Повторим:</vt:lpstr>
      <vt:lpstr>Потребности</vt:lpstr>
      <vt:lpstr>Проблема</vt:lpstr>
      <vt:lpstr>Потребность и ресурсы</vt:lpstr>
      <vt:lpstr>Потребность и ресурсы</vt:lpstr>
      <vt:lpstr>Свободные и экономические блага</vt:lpstr>
      <vt:lpstr>Свободные и экономические блага</vt:lpstr>
      <vt:lpstr>Свободные и экономические блага</vt:lpstr>
      <vt:lpstr>Экономический выбор и альтернативная стоимость</vt:lpstr>
      <vt:lpstr>Экономический выбор и альтернативная стоимость</vt:lpstr>
      <vt:lpstr>Домашнее задание</vt:lpstr>
      <vt:lpstr>Источники: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2014-01-15T10:59:01Z</dcterms:created>
  <dcterms:modified xsi:type="dcterms:W3CDTF">2014-01-15T12:59:30Z</dcterms:modified>
</cp:coreProperties>
</file>