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252028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Ритмические упражнения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56000"/>
            <a:ext cx="8496944" cy="2105247"/>
          </a:xfrm>
        </p:spPr>
        <p:txBody>
          <a:bodyPr>
            <a:normAutofit/>
          </a:bodyPr>
          <a:lstStyle/>
          <a:p>
            <a:pPr lvl="0" algn="l">
              <a:buClr>
                <a:srgbClr val="31B6FD"/>
              </a:buClr>
            </a:pPr>
            <a:r>
              <a:rPr lang="ru-RU" sz="3000" dirty="0" smtClean="0">
                <a:solidFill>
                  <a:srgbClr val="7030A0"/>
                </a:solidFill>
                <a:latin typeface="Constantia" pitchFamily="18" charset="0"/>
              </a:rPr>
              <a:t>Составитель</a:t>
            </a:r>
            <a:r>
              <a:rPr lang="ru-RU" sz="3000" dirty="0">
                <a:solidFill>
                  <a:srgbClr val="7030A0"/>
                </a:solidFill>
                <a:latin typeface="Constantia" pitchFamily="18" charset="0"/>
              </a:rPr>
              <a:t>: </a:t>
            </a:r>
            <a:r>
              <a:rPr lang="ru-RU" sz="3000" dirty="0" err="1">
                <a:solidFill>
                  <a:srgbClr val="7030A0"/>
                </a:solidFill>
                <a:latin typeface="Constantia" pitchFamily="18" charset="0"/>
              </a:rPr>
              <a:t>Снеткова</a:t>
            </a:r>
            <a:r>
              <a:rPr lang="ru-RU" sz="3000" dirty="0">
                <a:solidFill>
                  <a:srgbClr val="7030A0"/>
                </a:solidFill>
                <a:latin typeface="Constantia" pitchFamily="18" charset="0"/>
              </a:rPr>
              <a:t> </a:t>
            </a:r>
            <a:r>
              <a:rPr lang="ru-RU" sz="3000" dirty="0" smtClean="0">
                <a:solidFill>
                  <a:srgbClr val="7030A0"/>
                </a:solidFill>
                <a:latin typeface="Constantia" pitchFamily="18" charset="0"/>
              </a:rPr>
              <a:t>Галина Владимировна</a:t>
            </a:r>
            <a:r>
              <a:rPr lang="ru-RU" sz="3000" dirty="0">
                <a:solidFill>
                  <a:srgbClr val="7030A0"/>
                </a:solidFill>
                <a:latin typeface="Constantia" pitchFamily="18" charset="0"/>
              </a:rPr>
              <a:t>, </a:t>
            </a:r>
          </a:p>
          <a:p>
            <a:pPr lvl="0">
              <a:buClr>
                <a:srgbClr val="31B6FD"/>
              </a:buClr>
            </a:pPr>
            <a:r>
              <a:rPr lang="ru-RU" sz="3000" smtClean="0">
                <a:solidFill>
                  <a:srgbClr val="7030A0"/>
                </a:solidFill>
                <a:latin typeface="Constantia" pitchFamily="18" charset="0"/>
              </a:rPr>
              <a:t>                                                  учитель </a:t>
            </a:r>
            <a:r>
              <a:rPr lang="ru-RU" sz="3000" dirty="0" smtClean="0">
                <a:solidFill>
                  <a:srgbClr val="7030A0"/>
                </a:solidFill>
                <a:latin typeface="Constantia" pitchFamily="18" charset="0"/>
              </a:rPr>
              <a:t>музыки</a:t>
            </a:r>
            <a:endParaRPr lang="ru-RU" sz="3000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8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Алеша очень обрадовался гостю и стал ему в ответ постукивать по стеклу, причем старался повторить тот ритм, который выстукивал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дятел: </a:t>
            </a:r>
          </a:p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«Ритмическая сказка»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13176"/>
            <a:ext cx="174805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941168"/>
            <a:ext cx="146338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145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888432"/>
          </a:xfrm>
        </p:spPr>
        <p:txBody>
          <a:bodyPr>
            <a:normAutofit fontScale="92500"/>
          </a:bodyPr>
          <a:lstStyle/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Дятлу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видимо, понравилось такое общение с Алешей и он стал прилетать каждое утро. А Алеша, мальчик очень умный, каждый раз пытался догадаться, что хотел сказать ему дятел, и для этого стал переводить его стук в слова.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Что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получилось у Алеши – об этом в следующий раз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!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«Ритмическая сказка»</a:t>
            </a:r>
          </a:p>
        </p:txBody>
      </p:sp>
    </p:spTree>
    <p:extLst>
      <p:ext uri="{BB962C8B-B14F-4D97-AF65-F5344CB8AC3E}">
        <p14:creationId xmlns:p14="http://schemas.microsoft.com/office/powerpoint/2010/main" val="212845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«Имена»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59"/>
            <a:ext cx="7704856" cy="30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0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Упражнение «Имена»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8136903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25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Упражнение </a:t>
            </a:r>
            <a:r>
              <a:rPr lang="ru-RU" dirty="0" smtClean="0"/>
              <a:t>«Часы и часики»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7992888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36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/>
          </a:bodyPr>
          <a:lstStyle/>
          <a:p>
            <a:r>
              <a:rPr lang="ru-RU" dirty="0"/>
              <a:t>Упражнение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«Колокольный перезвон»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7776864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Упражнение </a:t>
            </a:r>
            <a:r>
              <a:rPr lang="ru-RU" dirty="0" smtClean="0"/>
              <a:t>«Повтори ритм»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756084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26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Однажды, когда Алеша жил на даче,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рано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утром кто-то тихо постучал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его окошко: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тук-тук-тук          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затем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громче: тук, ту-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ки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тук                .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«Ритмическая сказка»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96" y="4436650"/>
            <a:ext cx="1056872" cy="64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605"/>
            <a:ext cx="168846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94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Алеша вначале подумал,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что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это ветер пошевелил веткой дерева. Но стук повторился громче и настойчивее: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ту-</a:t>
            </a:r>
            <a:r>
              <a:rPr lang="ru-RU" sz="32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ту-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ки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, тук, тук 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  <a:tabLst>
                <a:tab pos="228600" algn="l"/>
              </a:tabLst>
            </a:pPr>
            <a:endParaRPr lang="ru-RU" sz="3200" dirty="0">
              <a:latin typeface="Times New Roman"/>
              <a:ea typeface="Times New Roman"/>
            </a:endParaRP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«Ритмическая сказка»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240" y="5013176"/>
            <a:ext cx="210313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45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«Алеша испугался, но любопытство заставило его встать и выглянуть в окно. И что же он увидел?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окошко стучал дятел, которого он часто видел в лесу и каждый раз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кричал 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ему: «Привет!»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«Ритмическая сказка»</a:t>
            </a:r>
          </a:p>
        </p:txBody>
      </p:sp>
    </p:spTree>
    <p:extLst>
      <p:ext uri="{BB962C8B-B14F-4D97-AF65-F5344CB8AC3E}">
        <p14:creationId xmlns:p14="http://schemas.microsoft.com/office/powerpoint/2010/main" val="3544272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225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Ритмические упражнения</vt:lpstr>
      <vt:lpstr>Упражнение «Имена»</vt:lpstr>
      <vt:lpstr>Упражнение «Имена»</vt:lpstr>
      <vt:lpstr>Упражнение «Часы и часики»</vt:lpstr>
      <vt:lpstr>Упражнение  «Колокольный перезвон»</vt:lpstr>
      <vt:lpstr>Упражнение «Повтори ритм»</vt:lpstr>
      <vt:lpstr> «Ритмическая сказка»</vt:lpstr>
      <vt:lpstr> «Ритмическая сказка»</vt:lpstr>
      <vt:lpstr>«Ритмическая сказка»</vt:lpstr>
      <vt:lpstr>«Ритмическая сказка»</vt:lpstr>
      <vt:lpstr>«Ритмическая сказка»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Ритмические рисунки</dc:title>
  <dc:creator>school-569-217</dc:creator>
  <cp:lastModifiedBy>school-569-217</cp:lastModifiedBy>
  <cp:revision>7</cp:revision>
  <dcterms:created xsi:type="dcterms:W3CDTF">2013-10-18T05:50:07Z</dcterms:created>
  <dcterms:modified xsi:type="dcterms:W3CDTF">2014-06-09T08:23:19Z</dcterms:modified>
</cp:coreProperties>
</file>