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1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265CB1-D48D-47C7-8CB3-D4E13CA55AF1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5007D5-4DF8-4474-96A6-A7310327DF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4134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5007D5-4DF8-4474-96A6-A7310327DF1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3612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22E1688-ABF4-4FB7-929E-14854EDCD50D}" type="datetimeFigureOut">
              <a:rPr lang="ru-RU" smtClean="0"/>
              <a:t>16.12.2013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23288591-234F-41B6-874F-120333F0242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864096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Проверь себя!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916832"/>
            <a:ext cx="6400800" cy="4082008"/>
          </a:xfrm>
        </p:spPr>
        <p:txBody>
          <a:bodyPr/>
          <a:lstStyle/>
          <a:p>
            <a:r>
              <a:rPr lang="en-US" dirty="0" smtClean="0"/>
              <a:t>I </a:t>
            </a:r>
            <a:r>
              <a:rPr lang="ru-RU" dirty="0" smtClean="0"/>
              <a:t>вариант             </a:t>
            </a:r>
            <a:r>
              <a:rPr lang="en-US" dirty="0" smtClean="0"/>
              <a:t>II</a:t>
            </a:r>
            <a:r>
              <a:rPr lang="ru-RU" dirty="0" smtClean="0"/>
              <a:t> вариант</a:t>
            </a:r>
          </a:p>
          <a:p>
            <a:endParaRPr lang="ru-RU" dirty="0" smtClean="0"/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1. Б                        1. Б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2. В                        2.Б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3. Б                        3.Б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4. Б                        4. А</a:t>
            </a:r>
            <a:endParaRPr lang="ru-RU" dirty="0">
              <a:solidFill>
                <a:schemeClr val="bg2">
                  <a:lumMod val="10000"/>
                </a:schemeClr>
              </a:solidFill>
              <a:latin typeface="Times New Roman"/>
              <a:ea typeface="Times New Roman"/>
            </a:endParaRP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5. А                        5. А</a:t>
            </a:r>
          </a:p>
          <a:p>
            <a:pPr lvl="0"/>
            <a:r>
              <a:rPr lang="ru-RU" dirty="0" smtClean="0">
                <a:solidFill>
                  <a:schemeClr val="bg2">
                    <a:lumMod val="10000"/>
                  </a:schemeClr>
                </a:solidFill>
                <a:latin typeface="Times New Roman"/>
                <a:ea typeface="Times New Roman"/>
              </a:rPr>
              <a:t>        6. Б                         6. В</a:t>
            </a:r>
          </a:p>
          <a:p>
            <a:endParaRPr lang="ru-RU" dirty="0" smtClean="0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1033" name="Picture 9" descr="C:\Program Files\Microsoft Office\MEDIA\CAGCAT10\j0195812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1268760"/>
            <a:ext cx="1773238" cy="1824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1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77592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Тема: </a:t>
            </a:r>
            <a:br>
              <a:rPr lang="ru-RU" dirty="0" smtClean="0"/>
            </a:br>
            <a:r>
              <a:rPr lang="ru-RU" dirty="0" smtClean="0"/>
              <a:t>«</a:t>
            </a:r>
            <a:r>
              <a:rPr lang="ru-RU" b="1" dirty="0" smtClean="0"/>
              <a:t>Конституция – инструмент взаимодействия человека, общества и государства»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3350" y="854904"/>
            <a:ext cx="8229600" cy="4992216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098" name="Picture 2" descr="C:\Program Files\Microsoft Office\MEDIA\CAGCAT10\j030084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849670"/>
            <a:ext cx="2206774" cy="1859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667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51384"/>
          </a:xfrm>
        </p:spPr>
        <p:txBody>
          <a:bodyPr/>
          <a:lstStyle/>
          <a:p>
            <a:r>
              <a:rPr lang="ru-RU" b="1" dirty="0" smtClean="0"/>
              <a:t>Цели урока: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92216"/>
          </a:xfrm>
        </p:spPr>
        <p:txBody>
          <a:bodyPr>
            <a:noAutofit/>
          </a:bodyPr>
          <a:lstStyle/>
          <a:p>
            <a:pPr lvl="0"/>
            <a:r>
              <a:rPr lang="ru-RU" sz="2800" dirty="0"/>
              <a:t>показать значение Конституции как инструмента согласия между человеком, обществом и государством;</a:t>
            </a:r>
          </a:p>
          <a:p>
            <a:pPr lvl="0"/>
            <a:r>
              <a:rPr lang="ru-RU" sz="2800" dirty="0" smtClean="0"/>
              <a:t>уметь </a:t>
            </a:r>
            <a:r>
              <a:rPr lang="ru-RU" sz="2800" dirty="0"/>
              <a:t>работать с  текстом Конституции, выделять главное, доказывать, обобщать, </a:t>
            </a:r>
            <a:r>
              <a:rPr lang="ru-RU" sz="2800" dirty="0" smtClean="0"/>
              <a:t>анализировать;</a:t>
            </a:r>
          </a:p>
          <a:p>
            <a:pPr lvl="0"/>
            <a:r>
              <a:rPr lang="ru-RU" sz="2800" dirty="0"/>
              <a:t>п</a:t>
            </a:r>
            <a:r>
              <a:rPr lang="ru-RU" sz="2800" dirty="0" smtClean="0"/>
              <a:t>рикоснуться к законотворческому процессу; </a:t>
            </a:r>
            <a:endParaRPr lang="ru-RU" sz="2800" dirty="0"/>
          </a:p>
          <a:p>
            <a:pPr lvl="0"/>
            <a:r>
              <a:rPr lang="ru-RU" sz="2800" dirty="0"/>
              <a:t>воспитывать осознанное уважение к праву, к основному закону государства – Конституции РФ.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50890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Проблема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/>
              <a:t>Каким образом Конституция может выступать  инструментом взаимодействия человека, общества и государства</a:t>
            </a:r>
            <a:r>
              <a:rPr lang="ru-RU" sz="4400" dirty="0" smtClean="0"/>
              <a:t>?</a:t>
            </a:r>
            <a:endParaRPr lang="ru-RU" sz="4400" dirty="0"/>
          </a:p>
        </p:txBody>
      </p:sp>
      <p:pic>
        <p:nvPicPr>
          <p:cNvPr id="5123" name="Picture 3" descr="C:\Documents and Settings\Наталия\Local Settings\Temporary Internet Files\Content.IE5\DAURMVNU\MC90039814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769624"/>
            <a:ext cx="1906159" cy="2237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0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7448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/>
              <a:t>Деловая игра: </a:t>
            </a:r>
            <a:r>
              <a:rPr lang="ru-RU" sz="4400" b="1" dirty="0" smtClean="0"/>
              <a:t>«Законодательный процесс»</a:t>
            </a:r>
            <a:endParaRPr lang="ru-RU" sz="4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endParaRPr lang="ru-RU" sz="5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с текстом Конституции ст. 104-107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50" name="Picture 6" descr="C:\Documents and Settings\Наталия\Local Settings\Temporary Internet Files\Content.IE5\4FW6444B\MC90008895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18" y="4793001"/>
            <a:ext cx="3322553" cy="2064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6523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Домашнее задание: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4400" b="1" dirty="0" smtClean="0"/>
          </a:p>
          <a:p>
            <a:pPr marL="0" indent="0" algn="ctr">
              <a:buNone/>
            </a:pPr>
            <a:r>
              <a:rPr lang="ru-RU" sz="4400" b="1" dirty="0" smtClean="0"/>
              <a:t>Учебник, стр. 110-115, </a:t>
            </a:r>
            <a:r>
              <a:rPr lang="ru-RU" sz="4400" b="1" dirty="0"/>
              <a:t>Конституция </a:t>
            </a:r>
            <a:r>
              <a:rPr lang="ru-RU" sz="4400" b="1" dirty="0" smtClean="0"/>
              <a:t>РФ  глава 1</a:t>
            </a:r>
            <a:r>
              <a:rPr lang="ru-RU" sz="4400" dirty="0" smtClean="0"/>
              <a:t>.</a:t>
            </a:r>
            <a:endParaRPr lang="ru-RU" sz="4400" dirty="0"/>
          </a:p>
        </p:txBody>
      </p:sp>
      <p:pic>
        <p:nvPicPr>
          <p:cNvPr id="3086" name="Picture 14" descr="C:\Documents and Settings\Наталия\Local Settings\Temporary Internet Files\Content.IE5\OEH06O50\MC90029213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4077072"/>
            <a:ext cx="1432865" cy="1822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2809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127</TotalTime>
  <Words>142</Words>
  <Application>Microsoft Office PowerPoint</Application>
  <PresentationFormat>Экран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Ясность</vt:lpstr>
      <vt:lpstr>Проверь себя!</vt:lpstr>
      <vt:lpstr>Тема:  «Конституция – инструмент взаимодействия человека, общества и государства»</vt:lpstr>
      <vt:lpstr>Цели урока:</vt:lpstr>
      <vt:lpstr>Проблема:</vt:lpstr>
      <vt:lpstr>Деловая игра: «Законодательный процесс»</vt:lpstr>
      <vt:lpstr>Домашнее задание: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Проверь себя!</dc:title>
  <dc:creator>Наталия</dc:creator>
  <cp:lastModifiedBy>Наталия</cp:lastModifiedBy>
  <cp:revision>15</cp:revision>
  <dcterms:created xsi:type="dcterms:W3CDTF">2013-12-12T16:00:46Z</dcterms:created>
  <dcterms:modified xsi:type="dcterms:W3CDTF">2013-12-16T16:27:46Z</dcterms:modified>
</cp:coreProperties>
</file>