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7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1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8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55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9027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14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42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8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0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1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6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1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8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0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9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0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2ABBED-126D-4D62-9815-4325B52022E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761B0-9CE3-42BB-8BBA-32AF1EC1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24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81000" y="2565400"/>
            <a:ext cx="12293600" cy="3329581"/>
          </a:xfrm>
        </p:spPr>
        <p:txBody>
          <a:bodyPr/>
          <a:lstStyle/>
          <a:p>
            <a:pPr algn="ctr"/>
            <a:r>
              <a:rPr lang="ru-RU" sz="115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Итоговый </a:t>
            </a:r>
            <a:br>
              <a:rPr lang="ru-RU" sz="115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ru-RU" sz="115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летний </a:t>
            </a:r>
            <a:br>
              <a:rPr lang="ru-RU" sz="115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ru-RU" sz="115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концерт</a:t>
            </a:r>
            <a:endParaRPr lang="ru-RU" sz="11500" b="1" dirty="0">
              <a:ln w="95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2052918"/>
            <a:ext cx="11104934" cy="1400530"/>
          </a:xfrm>
        </p:spPr>
        <p:txBody>
          <a:bodyPr/>
          <a:lstStyle/>
          <a:p>
            <a:r>
              <a:rPr lang="ru-RU" sz="166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Спасибо!</a:t>
            </a:r>
            <a:endParaRPr lang="ru-RU" sz="54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7197" y="5621618"/>
            <a:ext cx="8946541" cy="41954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769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411" y="-156882"/>
            <a:ext cx="9404723" cy="140053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96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Ласточка моя</a:t>
            </a:r>
            <a:endParaRPr lang="ru-RU" dirty="0">
              <a:solidFill>
                <a:srgbClr val="92D05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cs1.livemaster.ru/foto/large/1b03468188-podarki-k-prazdnikam-interernoe-steklyannoe-ukrashenie-n8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1" y="1352405"/>
            <a:ext cx="9416442" cy="53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411" y="-156882"/>
            <a:ext cx="9404723" cy="140053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96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Голубой вагон</a:t>
            </a:r>
            <a:endParaRPr lang="ru-RU" dirty="0">
              <a:solidFill>
                <a:srgbClr val="00B0F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pesnidlyadetei.ujut-v-dome.ru/wp-content/uploads/2011/08/pesnya-goluboi-vagon-tek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1" y="1407458"/>
            <a:ext cx="9035442" cy="532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1" y="0"/>
            <a:ext cx="10279434" cy="140053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72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Прекрасное далёко</a:t>
            </a:r>
            <a:endParaRPr lang="ru-RU" sz="3200" dirty="0">
              <a:solidFill>
                <a:srgbClr val="00B05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pesnidlyadetei.ujut-v-dome.ru/wp-content/uploads/2011/08/pesnya-prekrasnoe-daleko-tek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1" y="1353458"/>
            <a:ext cx="8789596" cy="539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811" y="-131482"/>
            <a:ext cx="9404723" cy="140053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80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Маленький принц</a:t>
            </a:r>
            <a:endParaRPr lang="ru-RU" sz="40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img0.liveinternet.ru/images/attach/c/8/101/427/101427032_99893327_large_46c4c8795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9048"/>
            <a:ext cx="7429500" cy="544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" y="38100"/>
            <a:ext cx="10350500" cy="140053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66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Идёт солдат по городу</a:t>
            </a:r>
            <a:endParaRPr lang="ru-RU" sz="2800" dirty="0"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cs405716.vk.me/v405716451/9312/oV1M1VeoR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7" y="1346200"/>
            <a:ext cx="7515226" cy="5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56882"/>
            <a:ext cx="10419134" cy="140053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88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Московские окна</a:t>
            </a:r>
            <a:endParaRPr lang="ru-RU" sz="4000" dirty="0">
              <a:solidFill>
                <a:srgbClr val="92D05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268" name="Picture 4" descr="http://cs10033.vk.me/u8186037/105674065/x_ba8b56c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47800"/>
            <a:ext cx="9893299" cy="528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67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11" y="0"/>
            <a:ext cx="10390189" cy="140053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80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Школьный корабль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tlt.ru/uploads/2012/03/246dca6cac86b51d34fc65bb39070e9c_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1400530"/>
            <a:ext cx="8467190" cy="53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1" y="-144182"/>
            <a:ext cx="11874500" cy="140053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88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Крылатые качели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http://mtdata.ru/u29/photoB2E6/20478960541-0/original.jpg#204789605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1420810"/>
            <a:ext cx="5651499" cy="531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1.ytimg.com/vi/sgDfXQx87MM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1" y="1420809"/>
            <a:ext cx="5962652" cy="531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</TotalTime>
  <Words>21</Words>
  <Application>Microsoft Office PowerPoint</Application>
  <PresentationFormat>Произвольный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Итоговый  летний  концерт</vt:lpstr>
      <vt:lpstr>Ласточка моя</vt:lpstr>
      <vt:lpstr>Голубой вагон</vt:lpstr>
      <vt:lpstr>Прекрасное далёко</vt:lpstr>
      <vt:lpstr>Маленький принц</vt:lpstr>
      <vt:lpstr>Идёт солдат по городу</vt:lpstr>
      <vt:lpstr>Московские окна</vt:lpstr>
      <vt:lpstr>Школьный корабль</vt:lpstr>
      <vt:lpstr>Крылатые качели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 летний  концерт</dc:title>
  <dc:creator>Руслан</dc:creator>
  <cp:lastModifiedBy>user</cp:lastModifiedBy>
  <cp:revision>13</cp:revision>
  <dcterms:created xsi:type="dcterms:W3CDTF">2014-06-03T19:49:20Z</dcterms:created>
  <dcterms:modified xsi:type="dcterms:W3CDTF">2014-06-11T08:51:41Z</dcterms:modified>
</cp:coreProperties>
</file>