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7" r:id="rId3"/>
    <p:sldId id="259" r:id="rId4"/>
    <p:sldId id="258" r:id="rId5"/>
    <p:sldId id="266" r:id="rId6"/>
    <p:sldId id="267" r:id="rId7"/>
    <p:sldId id="274" r:id="rId8"/>
    <p:sldId id="263" r:id="rId9"/>
    <p:sldId id="261" r:id="rId10"/>
    <p:sldId id="260" r:id="rId11"/>
    <p:sldId id="262" r:id="rId12"/>
    <p:sldId id="264" r:id="rId13"/>
    <p:sldId id="282" r:id="rId14"/>
    <p:sldId id="268" r:id="rId15"/>
    <p:sldId id="281" r:id="rId16"/>
    <p:sldId id="271" r:id="rId17"/>
    <p:sldId id="275" r:id="rId18"/>
    <p:sldId id="276" r:id="rId19"/>
    <p:sldId id="278" r:id="rId20"/>
    <p:sldId id="277" r:id="rId21"/>
    <p:sldId id="279" r:id="rId22"/>
    <p:sldId id="280" r:id="rId23"/>
    <p:sldId id="27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6EA65-D001-4A04-AC5C-FB9BE0836A8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F5709-B210-411B-889C-60CBB6A4DF28}">
      <dgm:prSet/>
      <dgm:spPr/>
      <dgm:t>
        <a:bodyPr/>
        <a:lstStyle/>
        <a:p>
          <a:pPr rtl="0"/>
          <a:r>
            <a:rPr lang="ru-RU" dirty="0" smtClean="0"/>
            <a:t>Закаливание организма</a:t>
          </a:r>
          <a:endParaRPr lang="tg-Cyrl-TJ" dirty="0"/>
        </a:p>
      </dgm:t>
    </dgm:pt>
    <dgm:pt modelId="{128E2CDA-B0D9-44C2-86A5-4936CF5881F4}" type="parTrans" cxnId="{531B153C-DAC8-4A26-A393-5FC9529D9B99}">
      <dgm:prSet/>
      <dgm:spPr/>
      <dgm:t>
        <a:bodyPr/>
        <a:lstStyle/>
        <a:p>
          <a:endParaRPr lang="ru-RU"/>
        </a:p>
      </dgm:t>
    </dgm:pt>
    <dgm:pt modelId="{77F63A97-3D34-4BB1-8BF5-8CA6874F1A2F}" type="sibTrans" cxnId="{531B153C-DAC8-4A26-A393-5FC9529D9B99}">
      <dgm:prSet/>
      <dgm:spPr/>
      <dgm:t>
        <a:bodyPr/>
        <a:lstStyle/>
        <a:p>
          <a:endParaRPr lang="ru-RU"/>
        </a:p>
      </dgm:t>
    </dgm:pt>
    <dgm:pt modelId="{981218D9-875F-408F-9D78-90FAB11044F4}" type="pres">
      <dgm:prSet presAssocID="{8D06EA65-D001-4A04-AC5C-FB9BE0836A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A0699-BBAE-43AB-95FB-4D9BA9E09721}" type="pres">
      <dgm:prSet presAssocID="{5CBF5709-B210-411B-889C-60CBB6A4DF28}" presName="compNode" presStyleCnt="0"/>
      <dgm:spPr/>
    </dgm:pt>
    <dgm:pt modelId="{FD5297E1-FB73-40F4-97E8-C4DFE7FFD36E}" type="pres">
      <dgm:prSet presAssocID="{5CBF5709-B210-411B-889C-60CBB6A4DF28}" presName="childRect" presStyleLbl="bgAcc1" presStyleIdx="0" presStyleCnt="1">
        <dgm:presLayoutVars>
          <dgm:bulletEnabled val="1"/>
        </dgm:presLayoutVars>
      </dgm:prSet>
      <dgm:spPr/>
    </dgm:pt>
    <dgm:pt modelId="{B79061AE-AF63-4694-95A1-8896476E111D}" type="pres">
      <dgm:prSet presAssocID="{5CBF5709-B210-411B-889C-60CBB6A4DF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6023C-C84F-467A-B061-575978AF4616}" type="pres">
      <dgm:prSet presAssocID="{5CBF5709-B210-411B-889C-60CBB6A4DF28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D5128827-3352-4059-A431-6E53E283B3B5}" type="pres">
      <dgm:prSet presAssocID="{5CBF5709-B210-411B-889C-60CBB6A4DF28}" presName="adorn" presStyleLbl="fgAccFollowNode1" presStyleIdx="0" presStyleCnt="1" custScaleX="80207" custLinFactNeighborX="-926" custLinFactNeighborY="22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AECBFAE-FDD5-4CEC-853A-E5DEDB852C96}" type="presOf" srcId="{5CBF5709-B210-411B-889C-60CBB6A4DF28}" destId="{B79061AE-AF63-4694-95A1-8896476E111D}" srcOrd="0" destOrd="0" presId="urn:microsoft.com/office/officeart/2005/8/layout/bList2"/>
    <dgm:cxn modelId="{56A9FF85-A9A0-4328-9235-885E40E81BCE}" type="presOf" srcId="{5CBF5709-B210-411B-889C-60CBB6A4DF28}" destId="{6416023C-C84F-467A-B061-575978AF4616}" srcOrd="1" destOrd="0" presId="urn:microsoft.com/office/officeart/2005/8/layout/bList2"/>
    <dgm:cxn modelId="{531B153C-DAC8-4A26-A393-5FC9529D9B99}" srcId="{8D06EA65-D001-4A04-AC5C-FB9BE0836A8B}" destId="{5CBF5709-B210-411B-889C-60CBB6A4DF28}" srcOrd="0" destOrd="0" parTransId="{128E2CDA-B0D9-44C2-86A5-4936CF5881F4}" sibTransId="{77F63A97-3D34-4BB1-8BF5-8CA6874F1A2F}"/>
    <dgm:cxn modelId="{017DBC5E-1F1E-4A7B-A067-6E1E74DFB51B}" type="presOf" srcId="{8D06EA65-D001-4A04-AC5C-FB9BE0836A8B}" destId="{981218D9-875F-408F-9D78-90FAB11044F4}" srcOrd="0" destOrd="0" presId="urn:microsoft.com/office/officeart/2005/8/layout/bList2"/>
    <dgm:cxn modelId="{0C05F07C-A90E-4DE7-81C2-3AEF8542A46B}" type="presParOf" srcId="{981218D9-875F-408F-9D78-90FAB11044F4}" destId="{B5FA0699-BBAE-43AB-95FB-4D9BA9E09721}" srcOrd="0" destOrd="0" presId="urn:microsoft.com/office/officeart/2005/8/layout/bList2"/>
    <dgm:cxn modelId="{A6554C09-9420-4BFA-A16F-EDF895E26E81}" type="presParOf" srcId="{B5FA0699-BBAE-43AB-95FB-4D9BA9E09721}" destId="{FD5297E1-FB73-40F4-97E8-C4DFE7FFD36E}" srcOrd="0" destOrd="0" presId="urn:microsoft.com/office/officeart/2005/8/layout/bList2"/>
    <dgm:cxn modelId="{9DDEF5E1-5978-44FD-965E-FAA388AD8144}" type="presParOf" srcId="{B5FA0699-BBAE-43AB-95FB-4D9BA9E09721}" destId="{B79061AE-AF63-4694-95A1-8896476E111D}" srcOrd="1" destOrd="0" presId="urn:microsoft.com/office/officeart/2005/8/layout/bList2"/>
    <dgm:cxn modelId="{795B0A64-5D43-4B0D-997F-D94D899B46DD}" type="presParOf" srcId="{B5FA0699-BBAE-43AB-95FB-4D9BA9E09721}" destId="{6416023C-C84F-467A-B061-575978AF4616}" srcOrd="2" destOrd="0" presId="urn:microsoft.com/office/officeart/2005/8/layout/bList2"/>
    <dgm:cxn modelId="{F4FD1B92-B71E-4BF2-8AFD-996C5CF3129C}" type="presParOf" srcId="{B5FA0699-BBAE-43AB-95FB-4D9BA9E09721}" destId="{D5128827-3352-4059-A431-6E53E283B3B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D0EEB-87EB-4DB7-956E-73855200395A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07D74-68B4-473A-BBC7-65C114AA06BA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</a:rPr>
            <a:t>Виды воздушных ванн</a:t>
          </a:r>
          <a:endParaRPr lang="ru-RU" sz="4400" b="1" dirty="0">
            <a:solidFill>
              <a:srgbClr val="002060"/>
            </a:solidFill>
          </a:endParaRPr>
        </a:p>
      </dgm:t>
    </dgm:pt>
    <dgm:pt modelId="{07CF0931-0B0F-4369-BF7B-A998053B12D0}" type="parTrans" cxnId="{85D66CA1-FB99-4297-84AB-6076FA7A9DB4}">
      <dgm:prSet/>
      <dgm:spPr/>
      <dgm:t>
        <a:bodyPr/>
        <a:lstStyle/>
        <a:p>
          <a:endParaRPr lang="ru-RU"/>
        </a:p>
      </dgm:t>
    </dgm:pt>
    <dgm:pt modelId="{D24D7216-FF95-486D-B959-C89D265D2711}" type="sibTrans" cxnId="{85D66CA1-FB99-4297-84AB-6076FA7A9DB4}">
      <dgm:prSet/>
      <dgm:spPr/>
      <dgm:t>
        <a:bodyPr/>
        <a:lstStyle/>
        <a:p>
          <a:endParaRPr lang="ru-RU"/>
        </a:p>
      </dgm:t>
    </dgm:pt>
    <dgm:pt modelId="{AFF007BC-1F56-464A-A360-731A4ED85712}">
      <dgm:prSet custT="1"/>
      <dgm:spPr/>
      <dgm:t>
        <a:bodyPr/>
        <a:lstStyle/>
        <a:p>
          <a:r>
            <a:rPr lang="ru-RU" sz="2000" dirty="0" smtClean="0"/>
            <a:t>горячие (свыше 30С°)</a:t>
          </a:r>
          <a:endParaRPr lang="ru-RU" sz="2000" dirty="0"/>
        </a:p>
      </dgm:t>
    </dgm:pt>
    <dgm:pt modelId="{92E6ADE9-7B5D-4B88-88F3-EB533C519042}" type="parTrans" cxnId="{18EA0FA8-DB2B-43C4-B4F1-192FFC26D01F}">
      <dgm:prSet/>
      <dgm:spPr/>
      <dgm:t>
        <a:bodyPr/>
        <a:lstStyle/>
        <a:p>
          <a:endParaRPr lang="ru-RU"/>
        </a:p>
      </dgm:t>
    </dgm:pt>
    <dgm:pt modelId="{C4EE5602-3B39-4119-83BB-41ED5243970E}" type="sibTrans" cxnId="{18EA0FA8-DB2B-43C4-B4F1-192FFC26D01F}">
      <dgm:prSet/>
      <dgm:spPr/>
      <dgm:t>
        <a:bodyPr/>
        <a:lstStyle/>
        <a:p>
          <a:endParaRPr lang="ru-RU"/>
        </a:p>
      </dgm:t>
    </dgm:pt>
    <dgm:pt modelId="{CA671845-6E78-498C-8FEB-14339FE16E19}">
      <dgm:prSet custT="1"/>
      <dgm:spPr/>
      <dgm:t>
        <a:bodyPr/>
        <a:lstStyle/>
        <a:p>
          <a:r>
            <a:rPr lang="ru-RU" sz="2000" dirty="0" smtClean="0"/>
            <a:t>индифферентные (21-22С°)                </a:t>
          </a:r>
          <a:endParaRPr lang="ru-RU" sz="2000" dirty="0"/>
        </a:p>
      </dgm:t>
    </dgm:pt>
    <dgm:pt modelId="{FAF459B6-EA39-43A7-B2F7-2E470E4FBC14}" type="parTrans" cxnId="{5326E579-449D-4333-9FB2-C238AE6DDEC4}">
      <dgm:prSet/>
      <dgm:spPr/>
      <dgm:t>
        <a:bodyPr/>
        <a:lstStyle/>
        <a:p>
          <a:endParaRPr lang="ru-RU"/>
        </a:p>
      </dgm:t>
    </dgm:pt>
    <dgm:pt modelId="{266BFE8C-8243-4016-908F-568FC30D1204}" type="sibTrans" cxnId="{5326E579-449D-4333-9FB2-C238AE6DDEC4}">
      <dgm:prSet/>
      <dgm:spPr/>
      <dgm:t>
        <a:bodyPr/>
        <a:lstStyle/>
        <a:p>
          <a:endParaRPr lang="ru-RU"/>
        </a:p>
      </dgm:t>
    </dgm:pt>
    <dgm:pt modelId="{7FD9B2A7-9FF1-4F13-BFBC-EC352EE602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прохладные</a:t>
          </a:r>
          <a:br>
            <a:rPr lang="ru-RU" sz="2000" dirty="0" smtClean="0"/>
          </a:br>
          <a:r>
            <a:rPr lang="ru-RU" sz="2000" dirty="0" smtClean="0"/>
            <a:t>(17-21С°)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dirty="0" smtClean="0"/>
            <a:t> </a:t>
          </a:r>
          <a:endParaRPr lang="ru-RU" sz="1500" dirty="0"/>
        </a:p>
      </dgm:t>
    </dgm:pt>
    <dgm:pt modelId="{F05234B9-728E-412A-AE5E-6217333DAE5A}" type="parTrans" cxnId="{33E65160-1F95-43CE-A5FD-BE63FC90D413}">
      <dgm:prSet/>
      <dgm:spPr/>
      <dgm:t>
        <a:bodyPr/>
        <a:lstStyle/>
        <a:p>
          <a:endParaRPr lang="ru-RU"/>
        </a:p>
      </dgm:t>
    </dgm:pt>
    <dgm:pt modelId="{2AD15554-AB17-4EDF-AD93-E6107180E2F0}" type="sibTrans" cxnId="{33E65160-1F95-43CE-A5FD-BE63FC90D413}">
      <dgm:prSet/>
      <dgm:spPr/>
      <dgm:t>
        <a:bodyPr/>
        <a:lstStyle/>
        <a:p>
          <a:endParaRPr lang="ru-RU"/>
        </a:p>
      </dgm:t>
    </dgm:pt>
    <dgm:pt modelId="{BF6934D3-EED9-4327-AF6B-442F2FF9D7DA}">
      <dgm:prSet custT="1"/>
      <dgm:spPr/>
      <dgm:t>
        <a:bodyPr/>
        <a:lstStyle/>
        <a:p>
          <a:r>
            <a:rPr lang="ru-RU" sz="2000" dirty="0" smtClean="0"/>
            <a:t>умеренно холодные (13-17С°)</a:t>
          </a:r>
          <a:endParaRPr lang="ru-RU" sz="2000" dirty="0"/>
        </a:p>
      </dgm:t>
    </dgm:pt>
    <dgm:pt modelId="{0AC80EAB-1749-4C0A-BD32-9578DBCB6436}" type="parTrans" cxnId="{EF0D81B5-6096-478F-A8CE-F20D5229F69D}">
      <dgm:prSet/>
      <dgm:spPr/>
      <dgm:t>
        <a:bodyPr/>
        <a:lstStyle/>
        <a:p>
          <a:endParaRPr lang="ru-RU"/>
        </a:p>
      </dgm:t>
    </dgm:pt>
    <dgm:pt modelId="{2754F78D-CF74-40C5-9025-FBB3646E28BD}" type="sibTrans" cxnId="{EF0D81B5-6096-478F-A8CE-F20D5229F69D}">
      <dgm:prSet/>
      <dgm:spPr/>
      <dgm:t>
        <a:bodyPr/>
        <a:lstStyle/>
        <a:p>
          <a:endParaRPr lang="ru-RU"/>
        </a:p>
      </dgm:t>
    </dgm:pt>
    <dgm:pt modelId="{0D64EC4A-AD13-40B3-8FB9-A2459F466F5A}">
      <dgm:prSet custT="1"/>
      <dgm:spPr/>
      <dgm:t>
        <a:bodyPr/>
        <a:lstStyle/>
        <a:p>
          <a:r>
            <a:rPr lang="ru-RU" sz="2000" dirty="0" smtClean="0"/>
            <a:t>холодные</a:t>
          </a:r>
        </a:p>
        <a:p>
          <a:r>
            <a:rPr lang="ru-RU" sz="2000" dirty="0" smtClean="0"/>
            <a:t> (4-13С°)</a:t>
          </a:r>
          <a:endParaRPr lang="ru-RU" sz="2000" dirty="0"/>
        </a:p>
      </dgm:t>
    </dgm:pt>
    <dgm:pt modelId="{F1C3AAE6-5660-4E2D-A36E-FD115058F208}" type="parTrans" cxnId="{9B36D6A5-941C-4126-A6B8-A7EAC180D558}">
      <dgm:prSet/>
      <dgm:spPr/>
      <dgm:t>
        <a:bodyPr/>
        <a:lstStyle/>
        <a:p>
          <a:endParaRPr lang="ru-RU"/>
        </a:p>
      </dgm:t>
    </dgm:pt>
    <dgm:pt modelId="{A38ADD79-8659-41A1-88F1-0FA208D9BE8A}" type="sibTrans" cxnId="{9B36D6A5-941C-4126-A6B8-A7EAC180D558}">
      <dgm:prSet/>
      <dgm:spPr/>
      <dgm:t>
        <a:bodyPr/>
        <a:lstStyle/>
        <a:p>
          <a:endParaRPr lang="ru-RU"/>
        </a:p>
      </dgm:t>
    </dgm:pt>
    <dgm:pt modelId="{89B53C28-30E9-4C0D-B050-9274B8A72E26}">
      <dgm:prSet custT="1"/>
      <dgm:spPr/>
      <dgm:t>
        <a:bodyPr/>
        <a:lstStyle/>
        <a:p>
          <a:r>
            <a:rPr lang="ru-RU" sz="2000" dirty="0" smtClean="0"/>
            <a:t>очень холодные (ниже 4С°).</a:t>
          </a:r>
          <a:endParaRPr lang="ru-RU" sz="2000" dirty="0"/>
        </a:p>
      </dgm:t>
    </dgm:pt>
    <dgm:pt modelId="{6B38002B-7E5A-4FD3-B5BC-9D47AC7DB78F}" type="parTrans" cxnId="{1031E4BF-6D88-4075-9D47-5D5FF0697A19}">
      <dgm:prSet/>
      <dgm:spPr/>
      <dgm:t>
        <a:bodyPr/>
        <a:lstStyle/>
        <a:p>
          <a:endParaRPr lang="ru-RU"/>
        </a:p>
      </dgm:t>
    </dgm:pt>
    <dgm:pt modelId="{EA91742A-8D45-48CE-B085-D0A7AEFD06CA}" type="sibTrans" cxnId="{1031E4BF-6D88-4075-9D47-5D5FF0697A19}">
      <dgm:prSet/>
      <dgm:spPr/>
      <dgm:t>
        <a:bodyPr/>
        <a:lstStyle/>
        <a:p>
          <a:endParaRPr lang="ru-RU"/>
        </a:p>
      </dgm:t>
    </dgm:pt>
    <dgm:pt modelId="{5FEA8233-F78B-4D31-B654-62226744497D}">
      <dgm:prSet custT="1"/>
      <dgm:spPr/>
      <dgm:t>
        <a:bodyPr/>
        <a:lstStyle/>
        <a:p>
          <a:r>
            <a:rPr lang="ru-RU" sz="2000" dirty="0" smtClean="0"/>
            <a:t>тёплые (свыше 22С°)</a:t>
          </a:r>
          <a:endParaRPr lang="ru-RU" sz="2000" dirty="0"/>
        </a:p>
      </dgm:t>
    </dgm:pt>
    <dgm:pt modelId="{94D44556-19B0-4733-B72A-7320AAFDBAE7}" type="parTrans" cxnId="{3D992B34-B13B-4569-8BF8-F7BF91FE2835}">
      <dgm:prSet/>
      <dgm:spPr/>
      <dgm:t>
        <a:bodyPr/>
        <a:lstStyle/>
        <a:p>
          <a:endParaRPr lang="ru-RU"/>
        </a:p>
      </dgm:t>
    </dgm:pt>
    <dgm:pt modelId="{ECF5CD82-218D-402C-BC1E-1534B0ECA211}" type="sibTrans" cxnId="{3D992B34-B13B-4569-8BF8-F7BF91FE2835}">
      <dgm:prSet/>
      <dgm:spPr/>
      <dgm:t>
        <a:bodyPr/>
        <a:lstStyle/>
        <a:p>
          <a:endParaRPr lang="ru-RU"/>
        </a:p>
      </dgm:t>
    </dgm:pt>
    <dgm:pt modelId="{69C91CF7-5379-4710-97F8-1087A765CFFF}" type="pres">
      <dgm:prSet presAssocID="{2A7D0EEB-87EB-4DB7-956E-7385520039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F4599-2D65-4F96-8312-8466C1C608B7}" type="pres">
      <dgm:prSet presAssocID="{2A7D0EEB-87EB-4DB7-956E-73855200395A}" presName="hierFlow" presStyleCnt="0"/>
      <dgm:spPr/>
    </dgm:pt>
    <dgm:pt modelId="{CB984532-DCBB-4F45-89D5-50913DDC5A51}" type="pres">
      <dgm:prSet presAssocID="{2A7D0EEB-87EB-4DB7-956E-7385520039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E328779-7BEC-47AC-ACED-B35AA4C4020E}" type="pres">
      <dgm:prSet presAssocID="{34907D74-68B4-473A-BBC7-65C114AA06BA}" presName="Name17" presStyleCnt="0"/>
      <dgm:spPr/>
    </dgm:pt>
    <dgm:pt modelId="{D46D3E55-7BE6-4216-B401-4AA38FF162DF}" type="pres">
      <dgm:prSet presAssocID="{34907D74-68B4-473A-BBC7-65C114AA06BA}" presName="level1Shape" presStyleLbl="node0" presStyleIdx="0" presStyleCnt="1" custScaleX="322002" custScaleY="275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0429F-77B2-4B3C-92FA-1122AC8A2C05}" type="pres">
      <dgm:prSet presAssocID="{34907D74-68B4-473A-BBC7-65C114AA06BA}" presName="hierChild2" presStyleCnt="0"/>
      <dgm:spPr/>
    </dgm:pt>
    <dgm:pt modelId="{D3830A19-F7B2-479D-9CC2-A9F12ABDD985}" type="pres">
      <dgm:prSet presAssocID="{6B38002B-7E5A-4FD3-B5BC-9D47AC7DB78F}" presName="Name25" presStyleLbl="parChTrans1D2" presStyleIdx="0" presStyleCnt="7"/>
      <dgm:spPr/>
      <dgm:t>
        <a:bodyPr/>
        <a:lstStyle/>
        <a:p>
          <a:endParaRPr lang="ru-RU"/>
        </a:p>
      </dgm:t>
    </dgm:pt>
    <dgm:pt modelId="{4A510926-65B9-4938-AA63-8CEBC37A89DC}" type="pres">
      <dgm:prSet presAssocID="{6B38002B-7E5A-4FD3-B5BC-9D47AC7DB78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10021E9-EAB0-48BA-AAD3-A8E66E5755C6}" type="pres">
      <dgm:prSet presAssocID="{89B53C28-30E9-4C0D-B050-9274B8A72E26}" presName="Name30" presStyleCnt="0"/>
      <dgm:spPr/>
    </dgm:pt>
    <dgm:pt modelId="{91C19381-A613-4DFC-AD20-7E0DDDBA5897}" type="pres">
      <dgm:prSet presAssocID="{89B53C28-30E9-4C0D-B050-9274B8A72E26}" presName="level2Shape" presStyleLbl="node2" presStyleIdx="0" presStyleCnt="7"/>
      <dgm:spPr/>
      <dgm:t>
        <a:bodyPr/>
        <a:lstStyle/>
        <a:p>
          <a:endParaRPr lang="ru-RU"/>
        </a:p>
      </dgm:t>
    </dgm:pt>
    <dgm:pt modelId="{29004808-7585-47AA-B176-C7F63997DC3C}" type="pres">
      <dgm:prSet presAssocID="{89B53C28-30E9-4C0D-B050-9274B8A72E26}" presName="hierChild3" presStyleCnt="0"/>
      <dgm:spPr/>
    </dgm:pt>
    <dgm:pt modelId="{B2FE0618-37AB-4B3F-965F-C589339AC72D}" type="pres">
      <dgm:prSet presAssocID="{F1C3AAE6-5660-4E2D-A36E-FD115058F208}" presName="Name25" presStyleLbl="parChTrans1D2" presStyleIdx="1" presStyleCnt="7"/>
      <dgm:spPr/>
      <dgm:t>
        <a:bodyPr/>
        <a:lstStyle/>
        <a:p>
          <a:endParaRPr lang="ru-RU"/>
        </a:p>
      </dgm:t>
    </dgm:pt>
    <dgm:pt modelId="{FAA0F87A-F750-44D5-8269-4F7F3AC9B3CB}" type="pres">
      <dgm:prSet presAssocID="{F1C3AAE6-5660-4E2D-A36E-FD115058F20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215187E-0972-437C-83AB-7CBBB20E23B2}" type="pres">
      <dgm:prSet presAssocID="{0D64EC4A-AD13-40B3-8FB9-A2459F466F5A}" presName="Name30" presStyleCnt="0"/>
      <dgm:spPr/>
    </dgm:pt>
    <dgm:pt modelId="{1493EBED-DD7C-479F-A027-27FF609B1AAB}" type="pres">
      <dgm:prSet presAssocID="{0D64EC4A-AD13-40B3-8FB9-A2459F466F5A}" presName="level2Shape" presStyleLbl="node2" presStyleIdx="1" presStyleCnt="7"/>
      <dgm:spPr/>
      <dgm:t>
        <a:bodyPr/>
        <a:lstStyle/>
        <a:p>
          <a:endParaRPr lang="ru-RU"/>
        </a:p>
      </dgm:t>
    </dgm:pt>
    <dgm:pt modelId="{D707CA0C-1FDD-4927-AE7E-B9F3CE0FFDFB}" type="pres">
      <dgm:prSet presAssocID="{0D64EC4A-AD13-40B3-8FB9-A2459F466F5A}" presName="hierChild3" presStyleCnt="0"/>
      <dgm:spPr/>
    </dgm:pt>
    <dgm:pt modelId="{D518DAE3-4FEA-4949-A47A-C805383C7ED9}" type="pres">
      <dgm:prSet presAssocID="{0AC80EAB-1749-4C0A-BD32-9578DBCB6436}" presName="Name25" presStyleLbl="parChTrans1D2" presStyleIdx="2" presStyleCnt="7"/>
      <dgm:spPr/>
      <dgm:t>
        <a:bodyPr/>
        <a:lstStyle/>
        <a:p>
          <a:endParaRPr lang="ru-RU"/>
        </a:p>
      </dgm:t>
    </dgm:pt>
    <dgm:pt modelId="{FA1F2678-BCEA-41AC-AF6C-D93D69B6E38E}" type="pres">
      <dgm:prSet presAssocID="{0AC80EAB-1749-4C0A-BD32-9578DBCB643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6AC350F-5FC7-4DE3-8F52-A5E13C9A5919}" type="pres">
      <dgm:prSet presAssocID="{BF6934D3-EED9-4327-AF6B-442F2FF9D7DA}" presName="Name30" presStyleCnt="0"/>
      <dgm:spPr/>
    </dgm:pt>
    <dgm:pt modelId="{F2279D4A-0419-48EB-AAC4-8D9F9EBD2799}" type="pres">
      <dgm:prSet presAssocID="{BF6934D3-EED9-4327-AF6B-442F2FF9D7DA}" presName="level2Shape" presStyleLbl="node2" presStyleIdx="2" presStyleCnt="7"/>
      <dgm:spPr/>
      <dgm:t>
        <a:bodyPr/>
        <a:lstStyle/>
        <a:p>
          <a:endParaRPr lang="ru-RU"/>
        </a:p>
      </dgm:t>
    </dgm:pt>
    <dgm:pt modelId="{5D89C539-7463-4514-A7AB-544588EA2DEE}" type="pres">
      <dgm:prSet presAssocID="{BF6934D3-EED9-4327-AF6B-442F2FF9D7DA}" presName="hierChild3" presStyleCnt="0"/>
      <dgm:spPr/>
    </dgm:pt>
    <dgm:pt modelId="{2C319CE4-EC35-4DBE-BA2C-D8C2942CD9BC}" type="pres">
      <dgm:prSet presAssocID="{F05234B9-728E-412A-AE5E-6217333DAE5A}" presName="Name25" presStyleLbl="parChTrans1D2" presStyleIdx="3" presStyleCnt="7"/>
      <dgm:spPr/>
      <dgm:t>
        <a:bodyPr/>
        <a:lstStyle/>
        <a:p>
          <a:endParaRPr lang="ru-RU"/>
        </a:p>
      </dgm:t>
    </dgm:pt>
    <dgm:pt modelId="{C3CDF0F8-6E27-4E3C-A3C5-3E632101EB98}" type="pres">
      <dgm:prSet presAssocID="{F05234B9-728E-412A-AE5E-6217333DAE5A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B330E8F-864B-46C9-96BE-E3CBFC25B634}" type="pres">
      <dgm:prSet presAssocID="{7FD9B2A7-9FF1-4F13-BFBC-EC352EE6028D}" presName="Name30" presStyleCnt="0"/>
      <dgm:spPr/>
    </dgm:pt>
    <dgm:pt modelId="{AE94F471-E1B3-4A26-A11F-EE1EAEBECF8F}" type="pres">
      <dgm:prSet presAssocID="{7FD9B2A7-9FF1-4F13-BFBC-EC352EE6028D}" presName="level2Shape" presStyleLbl="node2" presStyleIdx="3" presStyleCnt="7"/>
      <dgm:spPr/>
      <dgm:t>
        <a:bodyPr/>
        <a:lstStyle/>
        <a:p>
          <a:endParaRPr lang="ru-RU"/>
        </a:p>
      </dgm:t>
    </dgm:pt>
    <dgm:pt modelId="{8AC9AFEE-4AFC-4098-90F5-8DDBE7ADE76B}" type="pres">
      <dgm:prSet presAssocID="{7FD9B2A7-9FF1-4F13-BFBC-EC352EE6028D}" presName="hierChild3" presStyleCnt="0"/>
      <dgm:spPr/>
    </dgm:pt>
    <dgm:pt modelId="{F7DE49E3-830A-4BED-ADEB-A22DF3B69428}" type="pres">
      <dgm:prSet presAssocID="{FAF459B6-EA39-43A7-B2F7-2E470E4FBC14}" presName="Name25" presStyleLbl="parChTrans1D2" presStyleIdx="4" presStyleCnt="7"/>
      <dgm:spPr/>
      <dgm:t>
        <a:bodyPr/>
        <a:lstStyle/>
        <a:p>
          <a:endParaRPr lang="ru-RU"/>
        </a:p>
      </dgm:t>
    </dgm:pt>
    <dgm:pt modelId="{2971CABB-8D12-4D87-9B4A-4F517AA37804}" type="pres">
      <dgm:prSet presAssocID="{FAF459B6-EA39-43A7-B2F7-2E470E4FBC1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C8A4CDF-3475-4CE5-BAF1-10F9E2E8EA91}" type="pres">
      <dgm:prSet presAssocID="{CA671845-6E78-498C-8FEB-14339FE16E19}" presName="Name30" presStyleCnt="0"/>
      <dgm:spPr/>
    </dgm:pt>
    <dgm:pt modelId="{9C32C43C-5157-491E-A973-E227A2184F86}" type="pres">
      <dgm:prSet presAssocID="{CA671845-6E78-498C-8FEB-14339FE16E19}" presName="level2Shape" presStyleLbl="node2" presStyleIdx="4" presStyleCnt="7"/>
      <dgm:spPr/>
      <dgm:t>
        <a:bodyPr/>
        <a:lstStyle/>
        <a:p>
          <a:endParaRPr lang="ru-RU"/>
        </a:p>
      </dgm:t>
    </dgm:pt>
    <dgm:pt modelId="{FCC3A452-A78D-4668-BA82-90DFB5738487}" type="pres">
      <dgm:prSet presAssocID="{CA671845-6E78-498C-8FEB-14339FE16E19}" presName="hierChild3" presStyleCnt="0"/>
      <dgm:spPr/>
    </dgm:pt>
    <dgm:pt modelId="{A216D766-637B-47E0-B61A-9354AF301188}" type="pres">
      <dgm:prSet presAssocID="{94D44556-19B0-4733-B72A-7320AAFDBAE7}" presName="Name25" presStyleLbl="parChTrans1D2" presStyleIdx="5" presStyleCnt="7"/>
      <dgm:spPr/>
      <dgm:t>
        <a:bodyPr/>
        <a:lstStyle/>
        <a:p>
          <a:endParaRPr lang="ru-RU"/>
        </a:p>
      </dgm:t>
    </dgm:pt>
    <dgm:pt modelId="{70049F47-BB94-47B5-A404-A9DFF1A82738}" type="pres">
      <dgm:prSet presAssocID="{94D44556-19B0-4733-B72A-7320AAFDBAE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1D76581-4787-489D-9E24-B1C32F34C5B3}" type="pres">
      <dgm:prSet presAssocID="{5FEA8233-F78B-4D31-B654-62226744497D}" presName="Name30" presStyleCnt="0"/>
      <dgm:spPr/>
    </dgm:pt>
    <dgm:pt modelId="{49392766-7AA9-44BF-88FE-DCAC88314543}" type="pres">
      <dgm:prSet presAssocID="{5FEA8233-F78B-4D31-B654-62226744497D}" presName="level2Shape" presStyleLbl="node2" presStyleIdx="5" presStyleCnt="7"/>
      <dgm:spPr/>
      <dgm:t>
        <a:bodyPr/>
        <a:lstStyle/>
        <a:p>
          <a:endParaRPr lang="ru-RU"/>
        </a:p>
      </dgm:t>
    </dgm:pt>
    <dgm:pt modelId="{CF9C99F2-84BC-4ED3-A884-3B8476CE645F}" type="pres">
      <dgm:prSet presAssocID="{5FEA8233-F78B-4D31-B654-62226744497D}" presName="hierChild3" presStyleCnt="0"/>
      <dgm:spPr/>
    </dgm:pt>
    <dgm:pt modelId="{44BDF3E6-7B18-4535-89ED-3389B68AB4BE}" type="pres">
      <dgm:prSet presAssocID="{92E6ADE9-7B5D-4B88-88F3-EB533C519042}" presName="Name25" presStyleLbl="parChTrans1D2" presStyleIdx="6" presStyleCnt="7"/>
      <dgm:spPr/>
      <dgm:t>
        <a:bodyPr/>
        <a:lstStyle/>
        <a:p>
          <a:endParaRPr lang="ru-RU"/>
        </a:p>
      </dgm:t>
    </dgm:pt>
    <dgm:pt modelId="{B7917B0F-81E8-4DA2-9470-F94B5471660E}" type="pres">
      <dgm:prSet presAssocID="{92E6ADE9-7B5D-4B88-88F3-EB533C51904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5C44688-AC13-45AF-A70C-56873F65C7EF}" type="pres">
      <dgm:prSet presAssocID="{AFF007BC-1F56-464A-A360-731A4ED85712}" presName="Name30" presStyleCnt="0"/>
      <dgm:spPr/>
    </dgm:pt>
    <dgm:pt modelId="{F2805B07-5864-4B9D-B699-C75782A9601F}" type="pres">
      <dgm:prSet presAssocID="{AFF007BC-1F56-464A-A360-731A4ED85712}" presName="level2Shape" presStyleLbl="node2" presStyleIdx="6" presStyleCnt="7"/>
      <dgm:spPr/>
      <dgm:t>
        <a:bodyPr/>
        <a:lstStyle/>
        <a:p>
          <a:endParaRPr lang="ru-RU"/>
        </a:p>
      </dgm:t>
    </dgm:pt>
    <dgm:pt modelId="{D70DED40-3ECB-4711-9179-A1FB1337DE4A}" type="pres">
      <dgm:prSet presAssocID="{AFF007BC-1F56-464A-A360-731A4ED85712}" presName="hierChild3" presStyleCnt="0"/>
      <dgm:spPr/>
    </dgm:pt>
    <dgm:pt modelId="{549D9096-27DE-41F9-9D11-09FC3BC0AFEB}" type="pres">
      <dgm:prSet presAssocID="{2A7D0EEB-87EB-4DB7-956E-73855200395A}" presName="bgShapesFlow" presStyleCnt="0"/>
      <dgm:spPr/>
    </dgm:pt>
  </dgm:ptLst>
  <dgm:cxnLst>
    <dgm:cxn modelId="{6B5DC308-D154-4D17-8E0B-D4ED77907972}" type="presOf" srcId="{6B38002B-7E5A-4FD3-B5BC-9D47AC7DB78F}" destId="{4A510926-65B9-4938-AA63-8CEBC37A89DC}" srcOrd="1" destOrd="0" presId="urn:microsoft.com/office/officeart/2005/8/layout/hierarchy5"/>
    <dgm:cxn modelId="{211160F6-A677-4320-B852-557F29FD303F}" type="presOf" srcId="{0D64EC4A-AD13-40B3-8FB9-A2459F466F5A}" destId="{1493EBED-DD7C-479F-A027-27FF609B1AAB}" srcOrd="0" destOrd="0" presId="urn:microsoft.com/office/officeart/2005/8/layout/hierarchy5"/>
    <dgm:cxn modelId="{2FF34D73-E2B3-4C7A-94B7-46E24F7EAF7E}" type="presOf" srcId="{34907D74-68B4-473A-BBC7-65C114AA06BA}" destId="{D46D3E55-7BE6-4216-B401-4AA38FF162DF}" srcOrd="0" destOrd="0" presId="urn:microsoft.com/office/officeart/2005/8/layout/hierarchy5"/>
    <dgm:cxn modelId="{DA113162-BFF6-4752-A07A-921F78EA8FAC}" type="presOf" srcId="{0AC80EAB-1749-4C0A-BD32-9578DBCB6436}" destId="{D518DAE3-4FEA-4949-A47A-C805383C7ED9}" srcOrd="0" destOrd="0" presId="urn:microsoft.com/office/officeart/2005/8/layout/hierarchy5"/>
    <dgm:cxn modelId="{447C9678-9DC5-4D28-834F-B40FFE3CE196}" type="presOf" srcId="{CA671845-6E78-498C-8FEB-14339FE16E19}" destId="{9C32C43C-5157-491E-A973-E227A2184F86}" srcOrd="0" destOrd="0" presId="urn:microsoft.com/office/officeart/2005/8/layout/hierarchy5"/>
    <dgm:cxn modelId="{1CCA6ACE-42BF-447A-81C4-4BD7C46CBC4E}" type="presOf" srcId="{FAF459B6-EA39-43A7-B2F7-2E470E4FBC14}" destId="{2971CABB-8D12-4D87-9B4A-4F517AA37804}" srcOrd="1" destOrd="0" presId="urn:microsoft.com/office/officeart/2005/8/layout/hierarchy5"/>
    <dgm:cxn modelId="{6310FE2E-9402-457D-9175-FAA4C328F304}" type="presOf" srcId="{F1C3AAE6-5660-4E2D-A36E-FD115058F208}" destId="{FAA0F87A-F750-44D5-8269-4F7F3AC9B3CB}" srcOrd="1" destOrd="0" presId="urn:microsoft.com/office/officeart/2005/8/layout/hierarchy5"/>
    <dgm:cxn modelId="{9ADBB73E-17D5-4BD2-90D6-688516CCEC76}" type="presOf" srcId="{94D44556-19B0-4733-B72A-7320AAFDBAE7}" destId="{A216D766-637B-47E0-B61A-9354AF301188}" srcOrd="0" destOrd="0" presId="urn:microsoft.com/office/officeart/2005/8/layout/hierarchy5"/>
    <dgm:cxn modelId="{1031E4BF-6D88-4075-9D47-5D5FF0697A19}" srcId="{34907D74-68B4-473A-BBC7-65C114AA06BA}" destId="{89B53C28-30E9-4C0D-B050-9274B8A72E26}" srcOrd="0" destOrd="0" parTransId="{6B38002B-7E5A-4FD3-B5BC-9D47AC7DB78F}" sibTransId="{EA91742A-8D45-48CE-B085-D0A7AEFD06CA}"/>
    <dgm:cxn modelId="{85D66CA1-FB99-4297-84AB-6076FA7A9DB4}" srcId="{2A7D0EEB-87EB-4DB7-956E-73855200395A}" destId="{34907D74-68B4-473A-BBC7-65C114AA06BA}" srcOrd="0" destOrd="0" parTransId="{07CF0931-0B0F-4369-BF7B-A998053B12D0}" sibTransId="{D24D7216-FF95-486D-B959-C89D265D2711}"/>
    <dgm:cxn modelId="{3D992B34-B13B-4569-8BF8-F7BF91FE2835}" srcId="{34907D74-68B4-473A-BBC7-65C114AA06BA}" destId="{5FEA8233-F78B-4D31-B654-62226744497D}" srcOrd="5" destOrd="0" parTransId="{94D44556-19B0-4733-B72A-7320AAFDBAE7}" sibTransId="{ECF5CD82-218D-402C-BC1E-1534B0ECA211}"/>
    <dgm:cxn modelId="{EF0D81B5-6096-478F-A8CE-F20D5229F69D}" srcId="{34907D74-68B4-473A-BBC7-65C114AA06BA}" destId="{BF6934D3-EED9-4327-AF6B-442F2FF9D7DA}" srcOrd="2" destOrd="0" parTransId="{0AC80EAB-1749-4C0A-BD32-9578DBCB6436}" sibTransId="{2754F78D-CF74-40C5-9025-FBB3646E28BD}"/>
    <dgm:cxn modelId="{010F950F-90C8-4870-8F96-F4EA70C18A3A}" type="presOf" srcId="{89B53C28-30E9-4C0D-B050-9274B8A72E26}" destId="{91C19381-A613-4DFC-AD20-7E0DDDBA5897}" srcOrd="0" destOrd="0" presId="urn:microsoft.com/office/officeart/2005/8/layout/hierarchy5"/>
    <dgm:cxn modelId="{63631C42-CA49-44CB-A74B-9F4543E79ABD}" type="presOf" srcId="{F1C3AAE6-5660-4E2D-A36E-FD115058F208}" destId="{B2FE0618-37AB-4B3F-965F-C589339AC72D}" srcOrd="0" destOrd="0" presId="urn:microsoft.com/office/officeart/2005/8/layout/hierarchy5"/>
    <dgm:cxn modelId="{334891CC-8B48-4C67-9F81-21784EDB5945}" type="presOf" srcId="{F05234B9-728E-412A-AE5E-6217333DAE5A}" destId="{C3CDF0F8-6E27-4E3C-A3C5-3E632101EB98}" srcOrd="1" destOrd="0" presId="urn:microsoft.com/office/officeart/2005/8/layout/hierarchy5"/>
    <dgm:cxn modelId="{180F4E21-2881-4D35-83A3-71830A2669C5}" type="presOf" srcId="{92E6ADE9-7B5D-4B88-88F3-EB533C519042}" destId="{B7917B0F-81E8-4DA2-9470-F94B5471660E}" srcOrd="1" destOrd="0" presId="urn:microsoft.com/office/officeart/2005/8/layout/hierarchy5"/>
    <dgm:cxn modelId="{5326E579-449D-4333-9FB2-C238AE6DDEC4}" srcId="{34907D74-68B4-473A-BBC7-65C114AA06BA}" destId="{CA671845-6E78-498C-8FEB-14339FE16E19}" srcOrd="4" destOrd="0" parTransId="{FAF459B6-EA39-43A7-B2F7-2E470E4FBC14}" sibTransId="{266BFE8C-8243-4016-908F-568FC30D1204}"/>
    <dgm:cxn modelId="{490DC7B0-44C6-4BD2-B018-68915156F9A9}" type="presOf" srcId="{BF6934D3-EED9-4327-AF6B-442F2FF9D7DA}" destId="{F2279D4A-0419-48EB-AAC4-8D9F9EBD2799}" srcOrd="0" destOrd="0" presId="urn:microsoft.com/office/officeart/2005/8/layout/hierarchy5"/>
    <dgm:cxn modelId="{8944C276-DD09-48A2-91B3-7C3B2C9B1D6F}" type="presOf" srcId="{AFF007BC-1F56-464A-A360-731A4ED85712}" destId="{F2805B07-5864-4B9D-B699-C75782A9601F}" srcOrd="0" destOrd="0" presId="urn:microsoft.com/office/officeart/2005/8/layout/hierarchy5"/>
    <dgm:cxn modelId="{33E65160-1F95-43CE-A5FD-BE63FC90D413}" srcId="{34907D74-68B4-473A-BBC7-65C114AA06BA}" destId="{7FD9B2A7-9FF1-4F13-BFBC-EC352EE6028D}" srcOrd="3" destOrd="0" parTransId="{F05234B9-728E-412A-AE5E-6217333DAE5A}" sibTransId="{2AD15554-AB17-4EDF-AD93-E6107180E2F0}"/>
    <dgm:cxn modelId="{76D79BE1-09F9-4CA5-A3F6-1B1FA6C59ED9}" type="presOf" srcId="{0AC80EAB-1749-4C0A-BD32-9578DBCB6436}" destId="{FA1F2678-BCEA-41AC-AF6C-D93D69B6E38E}" srcOrd="1" destOrd="0" presId="urn:microsoft.com/office/officeart/2005/8/layout/hierarchy5"/>
    <dgm:cxn modelId="{8B85A4FC-78FF-483F-8185-BB948A728071}" type="presOf" srcId="{FAF459B6-EA39-43A7-B2F7-2E470E4FBC14}" destId="{F7DE49E3-830A-4BED-ADEB-A22DF3B69428}" srcOrd="0" destOrd="0" presId="urn:microsoft.com/office/officeart/2005/8/layout/hierarchy5"/>
    <dgm:cxn modelId="{51B9761C-413C-43D1-A50F-ED13721FF197}" type="presOf" srcId="{92E6ADE9-7B5D-4B88-88F3-EB533C519042}" destId="{44BDF3E6-7B18-4535-89ED-3389B68AB4BE}" srcOrd="0" destOrd="0" presId="urn:microsoft.com/office/officeart/2005/8/layout/hierarchy5"/>
    <dgm:cxn modelId="{10C10BEE-B1D1-4736-8260-E0D1B0D889C4}" type="presOf" srcId="{5FEA8233-F78B-4D31-B654-62226744497D}" destId="{49392766-7AA9-44BF-88FE-DCAC88314543}" srcOrd="0" destOrd="0" presId="urn:microsoft.com/office/officeart/2005/8/layout/hierarchy5"/>
    <dgm:cxn modelId="{18EA0FA8-DB2B-43C4-B4F1-192FFC26D01F}" srcId="{34907D74-68B4-473A-BBC7-65C114AA06BA}" destId="{AFF007BC-1F56-464A-A360-731A4ED85712}" srcOrd="6" destOrd="0" parTransId="{92E6ADE9-7B5D-4B88-88F3-EB533C519042}" sibTransId="{C4EE5602-3B39-4119-83BB-41ED5243970E}"/>
    <dgm:cxn modelId="{6E6FCDD9-6894-46F5-B5AA-78E09A63BD7E}" type="presOf" srcId="{2A7D0EEB-87EB-4DB7-956E-73855200395A}" destId="{69C91CF7-5379-4710-97F8-1087A765CFFF}" srcOrd="0" destOrd="0" presId="urn:microsoft.com/office/officeart/2005/8/layout/hierarchy5"/>
    <dgm:cxn modelId="{9B36D6A5-941C-4126-A6B8-A7EAC180D558}" srcId="{34907D74-68B4-473A-BBC7-65C114AA06BA}" destId="{0D64EC4A-AD13-40B3-8FB9-A2459F466F5A}" srcOrd="1" destOrd="0" parTransId="{F1C3AAE6-5660-4E2D-A36E-FD115058F208}" sibTransId="{A38ADD79-8659-41A1-88F1-0FA208D9BE8A}"/>
    <dgm:cxn modelId="{FF294912-A0A9-480D-926A-601934D9603B}" type="presOf" srcId="{F05234B9-728E-412A-AE5E-6217333DAE5A}" destId="{2C319CE4-EC35-4DBE-BA2C-D8C2942CD9BC}" srcOrd="0" destOrd="0" presId="urn:microsoft.com/office/officeart/2005/8/layout/hierarchy5"/>
    <dgm:cxn modelId="{83009F49-8320-4D44-80F6-FBAA0A976734}" type="presOf" srcId="{94D44556-19B0-4733-B72A-7320AAFDBAE7}" destId="{70049F47-BB94-47B5-A404-A9DFF1A82738}" srcOrd="1" destOrd="0" presId="urn:microsoft.com/office/officeart/2005/8/layout/hierarchy5"/>
    <dgm:cxn modelId="{F154F6D3-9D5B-407A-AB6D-F6F03A9E8813}" type="presOf" srcId="{7FD9B2A7-9FF1-4F13-BFBC-EC352EE6028D}" destId="{AE94F471-E1B3-4A26-A11F-EE1EAEBECF8F}" srcOrd="0" destOrd="0" presId="urn:microsoft.com/office/officeart/2005/8/layout/hierarchy5"/>
    <dgm:cxn modelId="{74BC6D61-EC99-4ECC-958F-E41E58314DBC}" type="presOf" srcId="{6B38002B-7E5A-4FD3-B5BC-9D47AC7DB78F}" destId="{D3830A19-F7B2-479D-9CC2-A9F12ABDD985}" srcOrd="0" destOrd="0" presId="urn:microsoft.com/office/officeart/2005/8/layout/hierarchy5"/>
    <dgm:cxn modelId="{F5D49C49-5C11-43C1-BE8A-3BAD8CD2F424}" type="presParOf" srcId="{69C91CF7-5379-4710-97F8-1087A765CFFF}" destId="{ECDF4599-2D65-4F96-8312-8466C1C608B7}" srcOrd="0" destOrd="0" presId="urn:microsoft.com/office/officeart/2005/8/layout/hierarchy5"/>
    <dgm:cxn modelId="{7732F2D4-D90F-48AF-932E-15BA40A275CF}" type="presParOf" srcId="{ECDF4599-2D65-4F96-8312-8466C1C608B7}" destId="{CB984532-DCBB-4F45-89D5-50913DDC5A51}" srcOrd="0" destOrd="0" presId="urn:microsoft.com/office/officeart/2005/8/layout/hierarchy5"/>
    <dgm:cxn modelId="{51B373D3-74CC-4C56-B0F7-F0F14BB96B68}" type="presParOf" srcId="{CB984532-DCBB-4F45-89D5-50913DDC5A51}" destId="{7E328779-7BEC-47AC-ACED-B35AA4C4020E}" srcOrd="0" destOrd="0" presId="urn:microsoft.com/office/officeart/2005/8/layout/hierarchy5"/>
    <dgm:cxn modelId="{F6AE317D-42E3-4DBF-9168-08D02C19759B}" type="presParOf" srcId="{7E328779-7BEC-47AC-ACED-B35AA4C4020E}" destId="{D46D3E55-7BE6-4216-B401-4AA38FF162DF}" srcOrd="0" destOrd="0" presId="urn:microsoft.com/office/officeart/2005/8/layout/hierarchy5"/>
    <dgm:cxn modelId="{BA1EBB2E-3345-4FBA-83CA-8025C2817B27}" type="presParOf" srcId="{7E328779-7BEC-47AC-ACED-B35AA4C4020E}" destId="{F0B0429F-77B2-4B3C-92FA-1122AC8A2C05}" srcOrd="1" destOrd="0" presId="urn:microsoft.com/office/officeart/2005/8/layout/hierarchy5"/>
    <dgm:cxn modelId="{AD92AFC4-EA26-4318-966C-31C2768666FC}" type="presParOf" srcId="{F0B0429F-77B2-4B3C-92FA-1122AC8A2C05}" destId="{D3830A19-F7B2-479D-9CC2-A9F12ABDD985}" srcOrd="0" destOrd="0" presId="urn:microsoft.com/office/officeart/2005/8/layout/hierarchy5"/>
    <dgm:cxn modelId="{D60D986F-A7F9-4DA2-B82A-6C2A99982A68}" type="presParOf" srcId="{D3830A19-F7B2-479D-9CC2-A9F12ABDD985}" destId="{4A510926-65B9-4938-AA63-8CEBC37A89DC}" srcOrd="0" destOrd="0" presId="urn:microsoft.com/office/officeart/2005/8/layout/hierarchy5"/>
    <dgm:cxn modelId="{BA8F480E-796C-4223-AE1C-EDD4075A878F}" type="presParOf" srcId="{F0B0429F-77B2-4B3C-92FA-1122AC8A2C05}" destId="{610021E9-EAB0-48BA-AAD3-A8E66E5755C6}" srcOrd="1" destOrd="0" presId="urn:microsoft.com/office/officeart/2005/8/layout/hierarchy5"/>
    <dgm:cxn modelId="{D1D3818E-C290-465E-BC7D-64EB048C2EE2}" type="presParOf" srcId="{610021E9-EAB0-48BA-AAD3-A8E66E5755C6}" destId="{91C19381-A613-4DFC-AD20-7E0DDDBA5897}" srcOrd="0" destOrd="0" presId="urn:microsoft.com/office/officeart/2005/8/layout/hierarchy5"/>
    <dgm:cxn modelId="{F49D81C6-F670-4096-AA1D-ACEDBF70A549}" type="presParOf" srcId="{610021E9-EAB0-48BA-AAD3-A8E66E5755C6}" destId="{29004808-7585-47AA-B176-C7F63997DC3C}" srcOrd="1" destOrd="0" presId="urn:microsoft.com/office/officeart/2005/8/layout/hierarchy5"/>
    <dgm:cxn modelId="{411670B1-ECA3-4461-9693-A9469C9D5EC2}" type="presParOf" srcId="{F0B0429F-77B2-4B3C-92FA-1122AC8A2C05}" destId="{B2FE0618-37AB-4B3F-965F-C589339AC72D}" srcOrd="2" destOrd="0" presId="urn:microsoft.com/office/officeart/2005/8/layout/hierarchy5"/>
    <dgm:cxn modelId="{615305B5-DDD3-46A5-AA9A-C47019CBA9A3}" type="presParOf" srcId="{B2FE0618-37AB-4B3F-965F-C589339AC72D}" destId="{FAA0F87A-F750-44D5-8269-4F7F3AC9B3CB}" srcOrd="0" destOrd="0" presId="urn:microsoft.com/office/officeart/2005/8/layout/hierarchy5"/>
    <dgm:cxn modelId="{4D4623B9-C8C5-47C0-BB77-F49D50672EF5}" type="presParOf" srcId="{F0B0429F-77B2-4B3C-92FA-1122AC8A2C05}" destId="{7215187E-0972-437C-83AB-7CBBB20E23B2}" srcOrd="3" destOrd="0" presId="urn:microsoft.com/office/officeart/2005/8/layout/hierarchy5"/>
    <dgm:cxn modelId="{A7D60252-263C-44DC-AB3E-0FAD99D08141}" type="presParOf" srcId="{7215187E-0972-437C-83AB-7CBBB20E23B2}" destId="{1493EBED-DD7C-479F-A027-27FF609B1AAB}" srcOrd="0" destOrd="0" presId="urn:microsoft.com/office/officeart/2005/8/layout/hierarchy5"/>
    <dgm:cxn modelId="{5CD13BD1-2726-4DE7-8E35-EDBFF4525CD6}" type="presParOf" srcId="{7215187E-0972-437C-83AB-7CBBB20E23B2}" destId="{D707CA0C-1FDD-4927-AE7E-B9F3CE0FFDFB}" srcOrd="1" destOrd="0" presId="urn:microsoft.com/office/officeart/2005/8/layout/hierarchy5"/>
    <dgm:cxn modelId="{ADF606FE-50AA-4F07-BAC2-746B04684A65}" type="presParOf" srcId="{F0B0429F-77B2-4B3C-92FA-1122AC8A2C05}" destId="{D518DAE3-4FEA-4949-A47A-C805383C7ED9}" srcOrd="4" destOrd="0" presId="urn:microsoft.com/office/officeart/2005/8/layout/hierarchy5"/>
    <dgm:cxn modelId="{826F5E2C-0D3F-4CE9-9B3A-F67E597CE474}" type="presParOf" srcId="{D518DAE3-4FEA-4949-A47A-C805383C7ED9}" destId="{FA1F2678-BCEA-41AC-AF6C-D93D69B6E38E}" srcOrd="0" destOrd="0" presId="urn:microsoft.com/office/officeart/2005/8/layout/hierarchy5"/>
    <dgm:cxn modelId="{7BC4CC08-C693-4075-9D73-05101A465118}" type="presParOf" srcId="{F0B0429F-77B2-4B3C-92FA-1122AC8A2C05}" destId="{86AC350F-5FC7-4DE3-8F52-A5E13C9A5919}" srcOrd="5" destOrd="0" presId="urn:microsoft.com/office/officeart/2005/8/layout/hierarchy5"/>
    <dgm:cxn modelId="{1223BB96-83CF-4E10-86DC-2202CE806281}" type="presParOf" srcId="{86AC350F-5FC7-4DE3-8F52-A5E13C9A5919}" destId="{F2279D4A-0419-48EB-AAC4-8D9F9EBD2799}" srcOrd="0" destOrd="0" presId="urn:microsoft.com/office/officeart/2005/8/layout/hierarchy5"/>
    <dgm:cxn modelId="{4257C6D5-538E-43EC-8382-142361B79303}" type="presParOf" srcId="{86AC350F-5FC7-4DE3-8F52-A5E13C9A5919}" destId="{5D89C539-7463-4514-A7AB-544588EA2DEE}" srcOrd="1" destOrd="0" presId="urn:microsoft.com/office/officeart/2005/8/layout/hierarchy5"/>
    <dgm:cxn modelId="{D4A00AF5-962C-4D56-BFDE-3FD29A5E0E0E}" type="presParOf" srcId="{F0B0429F-77B2-4B3C-92FA-1122AC8A2C05}" destId="{2C319CE4-EC35-4DBE-BA2C-D8C2942CD9BC}" srcOrd="6" destOrd="0" presId="urn:microsoft.com/office/officeart/2005/8/layout/hierarchy5"/>
    <dgm:cxn modelId="{E1EF26EB-C19C-41F4-ADFD-04D1B0276855}" type="presParOf" srcId="{2C319CE4-EC35-4DBE-BA2C-D8C2942CD9BC}" destId="{C3CDF0F8-6E27-4E3C-A3C5-3E632101EB98}" srcOrd="0" destOrd="0" presId="urn:microsoft.com/office/officeart/2005/8/layout/hierarchy5"/>
    <dgm:cxn modelId="{67E69242-5341-4672-838E-DEABEA132949}" type="presParOf" srcId="{F0B0429F-77B2-4B3C-92FA-1122AC8A2C05}" destId="{5B330E8F-864B-46C9-96BE-E3CBFC25B634}" srcOrd="7" destOrd="0" presId="urn:microsoft.com/office/officeart/2005/8/layout/hierarchy5"/>
    <dgm:cxn modelId="{AE04848B-4EDC-4A80-AAF6-85086834AC60}" type="presParOf" srcId="{5B330E8F-864B-46C9-96BE-E3CBFC25B634}" destId="{AE94F471-E1B3-4A26-A11F-EE1EAEBECF8F}" srcOrd="0" destOrd="0" presId="urn:microsoft.com/office/officeart/2005/8/layout/hierarchy5"/>
    <dgm:cxn modelId="{F43540B0-BC93-4B70-868D-3465A0D0B0C9}" type="presParOf" srcId="{5B330E8F-864B-46C9-96BE-E3CBFC25B634}" destId="{8AC9AFEE-4AFC-4098-90F5-8DDBE7ADE76B}" srcOrd="1" destOrd="0" presId="urn:microsoft.com/office/officeart/2005/8/layout/hierarchy5"/>
    <dgm:cxn modelId="{378426FE-0383-4305-ADB2-0B9ADC43F391}" type="presParOf" srcId="{F0B0429F-77B2-4B3C-92FA-1122AC8A2C05}" destId="{F7DE49E3-830A-4BED-ADEB-A22DF3B69428}" srcOrd="8" destOrd="0" presId="urn:microsoft.com/office/officeart/2005/8/layout/hierarchy5"/>
    <dgm:cxn modelId="{B2AEC6A0-D91B-4286-A1B3-629F940B3704}" type="presParOf" srcId="{F7DE49E3-830A-4BED-ADEB-A22DF3B69428}" destId="{2971CABB-8D12-4D87-9B4A-4F517AA37804}" srcOrd="0" destOrd="0" presId="urn:microsoft.com/office/officeart/2005/8/layout/hierarchy5"/>
    <dgm:cxn modelId="{975C1989-43E1-4CA0-8399-1F57CB0889C8}" type="presParOf" srcId="{F0B0429F-77B2-4B3C-92FA-1122AC8A2C05}" destId="{5C8A4CDF-3475-4CE5-BAF1-10F9E2E8EA91}" srcOrd="9" destOrd="0" presId="urn:microsoft.com/office/officeart/2005/8/layout/hierarchy5"/>
    <dgm:cxn modelId="{D9C6FA23-875F-4CBD-93F7-FF5109A4D5BA}" type="presParOf" srcId="{5C8A4CDF-3475-4CE5-BAF1-10F9E2E8EA91}" destId="{9C32C43C-5157-491E-A973-E227A2184F86}" srcOrd="0" destOrd="0" presId="urn:microsoft.com/office/officeart/2005/8/layout/hierarchy5"/>
    <dgm:cxn modelId="{B3C13CEF-C7CA-4D4D-8A71-07986FDD2DEE}" type="presParOf" srcId="{5C8A4CDF-3475-4CE5-BAF1-10F9E2E8EA91}" destId="{FCC3A452-A78D-4668-BA82-90DFB5738487}" srcOrd="1" destOrd="0" presId="urn:microsoft.com/office/officeart/2005/8/layout/hierarchy5"/>
    <dgm:cxn modelId="{4ED69393-AD6D-497D-8117-5E1F443608DC}" type="presParOf" srcId="{F0B0429F-77B2-4B3C-92FA-1122AC8A2C05}" destId="{A216D766-637B-47E0-B61A-9354AF301188}" srcOrd="10" destOrd="0" presId="urn:microsoft.com/office/officeart/2005/8/layout/hierarchy5"/>
    <dgm:cxn modelId="{418369DB-9198-4460-9686-919E9F640FF4}" type="presParOf" srcId="{A216D766-637B-47E0-B61A-9354AF301188}" destId="{70049F47-BB94-47B5-A404-A9DFF1A82738}" srcOrd="0" destOrd="0" presId="urn:microsoft.com/office/officeart/2005/8/layout/hierarchy5"/>
    <dgm:cxn modelId="{B24AAB74-506B-4F1A-AD69-EC4DAA0BC8B0}" type="presParOf" srcId="{F0B0429F-77B2-4B3C-92FA-1122AC8A2C05}" destId="{31D76581-4787-489D-9E24-B1C32F34C5B3}" srcOrd="11" destOrd="0" presId="urn:microsoft.com/office/officeart/2005/8/layout/hierarchy5"/>
    <dgm:cxn modelId="{C45FAC66-006D-48B9-B372-6C17F32F5E4F}" type="presParOf" srcId="{31D76581-4787-489D-9E24-B1C32F34C5B3}" destId="{49392766-7AA9-44BF-88FE-DCAC88314543}" srcOrd="0" destOrd="0" presId="urn:microsoft.com/office/officeart/2005/8/layout/hierarchy5"/>
    <dgm:cxn modelId="{2D48D53C-B2DA-4A50-A134-8DAAEAD75C3A}" type="presParOf" srcId="{31D76581-4787-489D-9E24-B1C32F34C5B3}" destId="{CF9C99F2-84BC-4ED3-A884-3B8476CE645F}" srcOrd="1" destOrd="0" presId="urn:microsoft.com/office/officeart/2005/8/layout/hierarchy5"/>
    <dgm:cxn modelId="{F0994A70-292D-4F19-B21A-B83F2E269C86}" type="presParOf" srcId="{F0B0429F-77B2-4B3C-92FA-1122AC8A2C05}" destId="{44BDF3E6-7B18-4535-89ED-3389B68AB4BE}" srcOrd="12" destOrd="0" presId="urn:microsoft.com/office/officeart/2005/8/layout/hierarchy5"/>
    <dgm:cxn modelId="{89D7EC29-B74D-46EE-806D-BEBB47228D8C}" type="presParOf" srcId="{44BDF3E6-7B18-4535-89ED-3389B68AB4BE}" destId="{B7917B0F-81E8-4DA2-9470-F94B5471660E}" srcOrd="0" destOrd="0" presId="urn:microsoft.com/office/officeart/2005/8/layout/hierarchy5"/>
    <dgm:cxn modelId="{9D0F4DB2-6701-4413-B1C4-80CE2599E186}" type="presParOf" srcId="{F0B0429F-77B2-4B3C-92FA-1122AC8A2C05}" destId="{25C44688-AC13-45AF-A70C-56873F65C7EF}" srcOrd="13" destOrd="0" presId="urn:microsoft.com/office/officeart/2005/8/layout/hierarchy5"/>
    <dgm:cxn modelId="{A75D4457-EF03-4CAD-B5FD-7E5F10E0E8AB}" type="presParOf" srcId="{25C44688-AC13-45AF-A70C-56873F65C7EF}" destId="{F2805B07-5864-4B9D-B699-C75782A9601F}" srcOrd="0" destOrd="0" presId="urn:microsoft.com/office/officeart/2005/8/layout/hierarchy5"/>
    <dgm:cxn modelId="{D2B05CFD-85CD-410D-AF0F-D97503B98718}" type="presParOf" srcId="{25C44688-AC13-45AF-A70C-56873F65C7EF}" destId="{D70DED40-3ECB-4711-9179-A1FB1337DE4A}" srcOrd="1" destOrd="0" presId="urn:microsoft.com/office/officeart/2005/8/layout/hierarchy5"/>
    <dgm:cxn modelId="{030141AC-3375-4BF8-A19B-36239B5E5F02}" type="presParOf" srcId="{69C91CF7-5379-4710-97F8-1087A765CFFF}" destId="{549D9096-27DE-41F9-9D11-09FC3BC0AFE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5297E1-FB73-40F4-97E8-C4DFE7FFD36E}">
      <dsp:nvSpPr>
        <dsp:cNvPr id="0" name=""/>
        <dsp:cNvSpPr/>
      </dsp:nvSpPr>
      <dsp:spPr>
        <a:xfrm>
          <a:off x="1454809" y="6049"/>
          <a:ext cx="5104215" cy="38101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6023C-C84F-467A-B061-575978AF4616}">
      <dsp:nvSpPr>
        <dsp:cNvPr id="0" name=""/>
        <dsp:cNvSpPr/>
      </dsp:nvSpPr>
      <dsp:spPr>
        <a:xfrm>
          <a:off x="1454809" y="3816238"/>
          <a:ext cx="5104215" cy="1638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Закаливание организма</a:t>
          </a:r>
          <a:endParaRPr lang="tg-Cyrl-TJ" sz="4800" kern="1200" dirty="0"/>
        </a:p>
      </dsp:txBody>
      <dsp:txXfrm>
        <a:off x="1454809" y="3816238"/>
        <a:ext cx="3594518" cy="1638381"/>
      </dsp:txXfrm>
    </dsp:sp>
    <dsp:sp modelId="{D5128827-3352-4059-A431-6E53E283B3B5}">
      <dsp:nvSpPr>
        <dsp:cNvPr id="0" name=""/>
        <dsp:cNvSpPr/>
      </dsp:nvSpPr>
      <dsp:spPr>
        <a:xfrm>
          <a:off x="5353973" y="4082530"/>
          <a:ext cx="1432878" cy="17864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864-875C-421F-AC4C-DB95C79F9967}" type="datetimeFigureOut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A64-BE1D-4CFC-906B-F3B9727F13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A64-BE1D-4CFC-906B-F3B9727F137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8340-6DAB-4237-A7DE-CCE02B0FF77F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E6A4-9F40-4798-A1A4-0A8BB68B3BD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602-8465-4793-80C1-9339B4161F08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14D5-7171-4533-9533-3ECBC3BDF4B0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3C2-89EE-47A2-A39A-2E5DEDC82FEA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D69C-BED5-4080-9938-5DDECEE683D4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4F9-582C-46EA-8B93-847287FE493C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6A66-DDF4-4113-AF63-811A0EBE7FDC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FE8-C6E7-45C7-9E07-D0E2704E7F7E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E5B5-7B73-40BB-A24A-597AE30F26E3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62C-0E3D-4B55-83CC-A84553B5AC9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CC8A-CC5A-4C2B-A3C8-6EAB6A238858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Автор: В.В.Котлов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E410-87EB-490F-8332-4584D1FF6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85728"/>
          <a:ext cx="8258204" cy="586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10 класс, урок 36</a:t>
            </a:r>
          </a:p>
          <a:p>
            <a:pPr algn="ctr">
              <a:buNone/>
            </a:pPr>
            <a:r>
              <a:rPr lang="ru-RU" sz="2400" b="1" smtClean="0"/>
              <a:t>  МБОУ </a:t>
            </a:r>
            <a:r>
              <a:rPr lang="ru-RU" sz="2400" b="1" dirty="0" smtClean="0"/>
              <a:t>Зареченская  СОШ №2</a:t>
            </a:r>
          </a:p>
          <a:p>
            <a:pPr algn="ctr">
              <a:buNone/>
            </a:pPr>
            <a:r>
              <a:rPr lang="ru-RU" sz="2400" b="1" dirty="0" smtClean="0"/>
              <a:t> преподаватель-организатор ОБЖ</a:t>
            </a:r>
          </a:p>
          <a:p>
            <a:pPr algn="ctr">
              <a:buNone/>
            </a:pPr>
            <a:r>
              <a:rPr lang="ru-RU" sz="2400" b="1" dirty="0" smtClean="0"/>
              <a:t>   Котлов В.В.</a:t>
            </a:r>
            <a:endParaRPr lang="ru-RU" sz="24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F8AD-7656-4E0B-B811-FD4584700849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Закаливание воздухом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3921918" cy="43577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4357686" cy="55721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Закаливающее действие воздуха на организм способствует повышению тонуса нервной и эндокринной систем. Под влиянием воздушных ванн улучшаются процессы пищеварения, совершенствуется деятельность сердечно - сосудистой  и дыхательной систем, изменяется морфологический состав крови (в ней повышается количество эритроцитов и уровень гемоглобина). Пребывание на свежем воздухе улучшает общее самочувствие организма, оказывая влияние на эмоциональное состояние, вызывает чувство бодрости, свежести.</a:t>
            </a:r>
          </a:p>
          <a:p>
            <a:endParaRPr lang="ru-RU" sz="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E608-90BB-4B79-8351-896EE231619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92867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Прогулки на воздухе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572560" cy="52172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8215370" cy="221457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Проводятся в любое время года независимо от погоды. Длительность прогулок устанавливается индивидуально для каждого человека в зависимости от состояния его здоровья и возраста. Увеличение времени прогулок должно проводиться постепенно с учетом как перечисленных факторов, так и степени тренированности организма, а также температуры воздуха.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7E87-8F7A-471D-8699-DE2805E9731A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Закаливание солнцем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01656779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0683" y="1857364"/>
            <a:ext cx="3643338" cy="3643338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929058" y="1285860"/>
            <a:ext cx="4757742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Солнечные инфракрасные лучи обладают ярко выраженным тепловым действием на организм. Они способствуют образованию дополнительного тепла в организме. В результате этого усиливается деятельность потовых желез и увеличивается испарение влаги с поверхности кожи: происходит расширение подкожных сосудов и возникает гиперемия кожи, усиливается кровоток, а это улучшает кровообращение воздушных ванн всех тканях организма. Инфракрасное облучение усиливает влияние на организм УФ радиации. </a:t>
            </a:r>
            <a:endParaRPr lang="ru-RU" sz="2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8481-CDB5-4158-9062-17E2C9EE1D78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ema_ukrepleniya_organiz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5976" y="1214422"/>
            <a:ext cx="4840101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3465513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endParaRPr lang="tg-Cyrl-TJ" dirty="0" smtClean="0"/>
          </a:p>
          <a:p>
            <a:pPr algn="ctr"/>
            <a:r>
              <a:rPr lang="ru-RU" sz="3600" dirty="0" smtClean="0"/>
              <a:t>Кожа разных людей обладает разной степенью чувствительности к солнечному облучению. Это связано с толщиной рогового слоя, степенью кровоснабжения кожи и способностью её к пигментации.</a:t>
            </a:r>
            <a:endParaRPr lang="tg-Cyrl-TJ" sz="3600" dirty="0" smtClean="0"/>
          </a:p>
          <a:p>
            <a:endParaRPr lang="tg-Cyrl-TJ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80DE-DA85-4CA1-80D8-9AF57C10BA84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Закаливание в парной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bany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8057" y="2214554"/>
            <a:ext cx="3508681" cy="2643206"/>
          </a:xfrm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525780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Народный опыт, приобретенный веками, свидетельствует, что баня является прекрасным гигиеническим, лечебным и закаливающим средством. Под влиянием  банной процедуры повышается работоспособность организма и его эмоциональный  тонус, ускоряются восстановительные процессы после напряженной и длительной физической работы. В результате регулярного посещения бани возрастает сопротивляемость организма к простудным и инфекционным заболеваниям. </a:t>
            </a:r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1C6-286C-4FE5-BE89-874049CC9C19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38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357158" y="285728"/>
            <a:ext cx="8572560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429684" cy="2071678"/>
          </a:xfrm>
        </p:spPr>
        <p:txBody>
          <a:bodyPr/>
          <a:lstStyle/>
          <a:p>
            <a:r>
              <a:rPr lang="ru-RU" sz="2800" dirty="0" smtClean="0"/>
              <a:t>Холодные ванны могут принимать только закаленные люди. Их продолжительность – не более 1-2 минут, с постепенным увеличением до 8-10 минут.</a:t>
            </a:r>
            <a:endParaRPr lang="tg-Cyrl-TJ" sz="2800" dirty="0" smtClean="0"/>
          </a:p>
          <a:p>
            <a:endParaRPr lang="tg-Cyrl-TJ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2B81-F29F-4E2F-A012-5B90C1D51CD3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4294967295"/>
          </p:nvPr>
        </p:nvSpPr>
        <p:spPr>
          <a:xfrm>
            <a:off x="0" y="714356"/>
            <a:ext cx="4329113" cy="54118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Пожилым людям </a:t>
            </a:r>
            <a:r>
              <a:rPr lang="ru-RU" sz="2400" dirty="0" smtClean="0"/>
              <a:t>закаливание нужно начинать с обтирания ног полотенцем, смоченным водой комнатной температуры, снижая каждый день ее температуру на 1° С, а через неделю переходить на обливание или обмывание ног. После такой подготовки можно перейти к хождению босиком, соблюдая постепенность и систематичность.</a:t>
            </a:r>
            <a:endParaRPr lang="ru-RU" sz="2000" dirty="0"/>
          </a:p>
        </p:txBody>
      </p:sp>
      <p:pic>
        <p:nvPicPr>
          <p:cNvPr id="8" name="Содержимое 7" descr="л-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571612"/>
            <a:ext cx="4038600" cy="302895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3B9-BAA4-4CE8-B617-3B21AE0769CC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k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21" b="9821"/>
          <a:stretch>
            <a:fillRect/>
          </a:stretch>
        </p:blipFill>
        <p:spPr>
          <a:xfrm>
            <a:off x="571472" y="571480"/>
            <a:ext cx="8083866" cy="4357718"/>
          </a:xfr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71472" y="4786322"/>
            <a:ext cx="8072494" cy="20716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Для оздоровления детей всех возрастов </a:t>
            </a:r>
            <a:r>
              <a:rPr lang="ru-RU" sz="2400" dirty="0" smtClean="0"/>
              <a:t>очень полезна во всех отношениях ходьба босиком, хотя бы потому, что она является профилактикой плоскостопия и деформации стопы (искривление большого пальца стопы с последующими негативными проявлениями этой патологии).</a:t>
            </a:r>
            <a:endParaRPr lang="tg-Cyrl-TJ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1875-5064-43A0-8E4B-7034CFA4A26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akalka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858180" cy="41434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286256"/>
            <a:ext cx="7858180" cy="25717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tg-Cyrl-TJ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      Детям от 1 года и старше</a:t>
            </a:r>
            <a:r>
              <a:rPr lang="ru-RU" sz="2000" dirty="0" smtClean="0"/>
              <a:t>, прошедшим такой курс закаливания, можно разрешить побегать босиком по крашеному деревянному или паркетному полу, а летом - по траве или по песку не более 30 минут в день; затем время постепенно увеличивают. Закаленный таким образом ребенок дошкольного возраста может с пользой для здоровья круглый год дома, а в теплое время и во дворе ходить без обуви. </a:t>
            </a:r>
            <a:endParaRPr lang="tg-Cyrl-TJ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9F1C-0332-4D04-BB30-3CD9918F189F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4294967295"/>
          </p:nvPr>
        </p:nvSpPr>
        <p:spPr>
          <a:xfrm>
            <a:off x="214282" y="571480"/>
            <a:ext cx="3824318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Старшим закаленным школьникам </a:t>
            </a:r>
            <a:r>
              <a:rPr lang="ru-RU" sz="2400" dirty="0" smtClean="0"/>
              <a:t>можно рекомендовать еще и проведение физзарядки на воздухе и ежедневные гигиенические пробежки босиком по траве, снегу, грунту, асфальту и др., после чего полезно делать массаж и упражнения, чтобы разогреть ступни до покраснения и ощущения легкого жжения.</a:t>
            </a:r>
            <a:endParaRPr lang="tg-Cyrl-TJ" sz="2400" dirty="0" smtClean="0"/>
          </a:p>
          <a:p>
            <a:endParaRPr lang="tg-Cyrl-TJ" sz="3200" dirty="0"/>
          </a:p>
        </p:txBody>
      </p:sp>
      <p:pic>
        <p:nvPicPr>
          <p:cNvPr id="9" name="Содержимое 8" descr="Эмоции и движение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78998" y="1571612"/>
            <a:ext cx="5063914" cy="385765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5AF6-2206-4A74-A306-CC20A3347D1B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ЗАКАЛИВАНИЕ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new_p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2845415" cy="4525963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Arial Narrow" pitchFamily="34" charset="0"/>
              </a:rPr>
              <a:t>   </a:t>
            </a:r>
            <a:r>
              <a:rPr lang="ru-RU" sz="3000" dirty="0" smtClean="0">
                <a:solidFill>
                  <a:srgbClr val="7030A0"/>
                </a:solidFill>
                <a:latin typeface="Arial Narrow" pitchFamily="34" charset="0"/>
              </a:rPr>
              <a:t>Закаливание</a:t>
            </a:r>
            <a:r>
              <a:rPr lang="ru-RU" sz="2800" dirty="0" smtClean="0"/>
              <a:t> - это различные мероприятия, связанные с рациональным использованием естественных сил природы для повышения сопротивляемости организма вредным влияниям различных внешних факторов.</a:t>
            </a:r>
          </a:p>
          <a:p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254-EACB-49EE-9ED0-8841523E8B51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Правила закаливания младенца</a:t>
            </a:r>
            <a:endParaRPr lang="tg-Cyrl-TJ" sz="4000" dirty="0"/>
          </a:p>
        </p:txBody>
      </p:sp>
      <p:pic>
        <p:nvPicPr>
          <p:cNvPr id="5" name="Рисунок 4" descr="zakalivanie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8501122" cy="514353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AB1-8D5D-4A08-8235-2DD78FDFE43E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 - Mladency1812!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15" b="3415"/>
          <a:stretch>
            <a:fillRect/>
          </a:stretch>
        </p:blipFill>
        <p:spPr>
          <a:xfrm>
            <a:off x="642910" y="214290"/>
            <a:ext cx="7929618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643446"/>
            <a:ext cx="7929618" cy="19288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Закаливание укрепляет иммунитет . </a:t>
            </a:r>
            <a:r>
              <a:rPr lang="ru-RU" sz="3200" dirty="0" smtClean="0"/>
              <a:t>Закаленный ребенок не боится  переохлаждения, сквозняков, ветра, поэтому закаленный ребенок редко болеет.</a:t>
            </a:r>
            <a:endParaRPr lang="tg-Cyrl-TJ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1635-2A9F-4C58-B0A0-A7B1C2E437BB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l10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0" y="4786322"/>
            <a:ext cx="7278688" cy="17859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Закаливание должно приносить удовольствие!</a:t>
            </a:r>
            <a:endParaRPr lang="tg-Cyrl-TJ" sz="4800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88E2-BF46-4EE9-8D33-00F819D75DDD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05236475_2421438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3124" y="1857364"/>
            <a:ext cx="4481111" cy="3286148"/>
          </a:xfrm>
        </p:spPr>
      </p:pic>
      <p:sp>
        <p:nvSpPr>
          <p:cNvPr id="7" name="Текст 6"/>
          <p:cNvSpPr>
            <a:spLocks noGrp="1"/>
          </p:cNvSpPr>
          <p:nvPr>
            <p:ph sz="half" idx="4294967295"/>
          </p:nvPr>
        </p:nvSpPr>
        <p:spPr>
          <a:xfrm>
            <a:off x="4357686" y="428604"/>
            <a:ext cx="4500594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800" dirty="0" smtClean="0"/>
              <a:t>В период острых заболеваний все виды закаливания </a:t>
            </a:r>
            <a:r>
              <a:rPr lang="ru-RU" sz="2800" dirty="0" smtClean="0">
                <a:solidFill>
                  <a:srgbClr val="C00000"/>
                </a:solidFill>
              </a:rPr>
              <a:t>противопоказаны. </a:t>
            </a:r>
            <a:r>
              <a:rPr lang="ru-RU" sz="2800" dirty="0" smtClean="0"/>
              <a:t>Важно научиться самому следить за своим здоровьем - во время закаливания и нагрузки считать пульс, контролировать дыхание. Постепенное урежение пульса в состоянии покоя говорит о пользе тренировок и наоборот.</a:t>
            </a:r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A31-ECE3-4FE3-8A9D-2F7D4FDCDF8D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4_1209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072494" cy="5214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g-Cyrl-TJ" sz="8000" b="1" dirty="0" smtClean="0">
                <a:solidFill>
                  <a:srgbClr val="0070C0"/>
                </a:solidFill>
              </a:rPr>
              <a:t>Будьте здоровы!</a:t>
            </a:r>
          </a:p>
          <a:p>
            <a:endParaRPr lang="tg-Cyrl-TJ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26C4-B259-4345-A0E4-B3B116B429A0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643602" cy="1285884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ВИДЫ ЗАКАЛИВАНИЯ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0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059244" cy="3214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3757610" cy="5340369"/>
          </a:xfrm>
        </p:spPr>
        <p:txBody>
          <a:bodyPr>
            <a:normAutofit fontScale="77500" lnSpcReduction="20000"/>
          </a:bodyPr>
          <a:lstStyle/>
          <a:p>
            <a:pPr lvl="1"/>
            <a:endParaRPr lang="ru-RU" dirty="0" smtClean="0"/>
          </a:p>
          <a:p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Воздушные ванны;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Закаливание     солнцем;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Солнечные ванны;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Закаливание водой;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Закаливание в парной;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Прогулки на воздухе;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Закаливание воздухом.</a:t>
            </a:r>
            <a:endParaRPr lang="ru-RU" sz="3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3E-3C0F-4DDC-BF64-45D3720E027D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500042"/>
            <a:ext cx="3429024" cy="55721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b="1" dirty="0" smtClean="0"/>
              <a:t>Cистематическое закаливание - испытанное и надежное оздоровительное средство!</a:t>
            </a:r>
          </a:p>
          <a:p>
            <a:endParaRPr lang="ru-RU" sz="2400" dirty="0"/>
          </a:p>
        </p:txBody>
      </p:sp>
      <p:pic>
        <p:nvPicPr>
          <p:cNvPr id="7" name="Содержимое 6" descr="swi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120" y="500043"/>
            <a:ext cx="4716384" cy="552161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EB8-30FD-4598-B7C6-2672C1C32CD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Закаливание водой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1637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0351" y="1767680"/>
            <a:ext cx="4161649" cy="4161649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Мощное средство, обладающее ярко выраженным охлаждающим эффектом, так как ее теплоемкость и теплопроводность во много раз больше, чем воздуха. При одинаковой температуре вода нам кажется холодней воздуха. Показателем влияния водных закаливающих процедур служит реакция кожи. Если в начале процедуры она на короткое время бледнеет, а затем краснеет, то это говорит о положительном воздействии, следовательно, физиологические механизмы терморегуляции справляются с охлаждением. </a:t>
            </a:r>
            <a:endParaRPr lang="ru-RU" sz="1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0ABD-A890-46C0-AFAC-016C87704415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закаливания водой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Обтирание – начальный этап закаливания водой. Его проводят полотенцем, губкой или просто рукой, смоченной водой. Обтирание производят последовательно: шея, грудь, спина, затем вытирают их насухо и растирают полотенцем до красноты. После этого обтирают ноги и также растирают их. Вся процедура осуществляется в пределах пяти минут.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Обливание – следующий этап закаливания. Для первых обливаний целесообразно применять воду с температурой около + 30°С, в дальнейшем снижая ее до + 15°С и ниже. После обливания проводится энергичное растирание тела полотенцем.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Душ – еще более эффективная водная процедура. В начале закаливания температура воды должна быть около +30-32°С и продолжительность не более минуты. В дальнейшем можно постепенно снижать температуру и увеличивать продолжительность до 2 мин., включая растирание тела. При хорошей степени закаленности можно принимать контрастный душ, чередуя 2-3 раза воду 35-40°С с водой 13-20°С на протяжении 3 мин. 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18C8-9BA7-413C-8B50-32D94CEEB493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98144469_plavan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87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0"/>
            <a:ext cx="4357686" cy="66437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Секреты водных процедур</a:t>
            </a:r>
          </a:p>
          <a:p>
            <a:r>
              <a:rPr lang="ru-RU" sz="2800" b="1" dirty="0" smtClean="0"/>
              <a:t>Высокая эффективность воздействия воды на организм объясняется тем, что ее теплоемкость в 28 раз выше, чем теплоемкость воздуха. С древних времен известна целительная сила воды как испытанного средства, укрепляющего здоровье человека.</a:t>
            </a:r>
          </a:p>
          <a:p>
            <a:endParaRPr lang="tg-Cyrl-TJ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98AB-2667-4511-BC56-CDEFD188587A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Воздушные ванны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763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246970" cy="2831313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4857784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Дозировка воздушных ванн осуществляется двумя путями: постепенным снижением температуры воздуха и увеличением продолжительности процедуры при той же температуре. </a:t>
            </a:r>
          </a:p>
          <a:p>
            <a:pPr>
              <a:buNone/>
            </a:pPr>
            <a:r>
              <a:rPr lang="ru-RU" sz="1800" dirty="0" smtClean="0"/>
              <a:t>       Начинать прием воздушных ванн надо в комнате независимо от времени года при температуре не ниже 15-16° С, и только спустя некоторое время можно переходить на открытый воздух. Их принимают в хорошо проветренном помещении. Обнажив тело, следует оставаться в таком состоянии в начале курса закаливания не более 3-5 минут (в дальнейшем увеличивая время). При приеме прохладных и особенно холодных ванн рекомендуется совершать активные движения: гимнастические упражнения, ходьбу, бег на месте.</a:t>
            </a:r>
          </a:p>
          <a:p>
            <a:endParaRPr lang="ru-RU" sz="1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4EE-9913-4FCB-8534-1E34CA41C81D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285728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A4C5-DC78-4980-BF4E-E59A5F71135F}" type="datetime1">
              <a:rPr lang="ru-RU" smtClean="0"/>
              <a:pPr/>
              <a:t>07.02.2012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981</Words>
  <Application>Microsoft Office PowerPoint</Application>
  <PresentationFormat>Экран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ЗАКАЛИВАНИЕ </vt:lpstr>
      <vt:lpstr> ВИДЫ ЗАКАЛИВАНИЯ </vt:lpstr>
      <vt:lpstr>Слайд 4</vt:lpstr>
      <vt:lpstr>Закаливание водой</vt:lpstr>
      <vt:lpstr>Этапы закаливания водой</vt:lpstr>
      <vt:lpstr>Слайд 7</vt:lpstr>
      <vt:lpstr>Воздушные ванны</vt:lpstr>
      <vt:lpstr>Слайд 9</vt:lpstr>
      <vt:lpstr>Закаливание воздухом</vt:lpstr>
      <vt:lpstr>Прогулки на воздухе</vt:lpstr>
      <vt:lpstr>Закаливание солнцем</vt:lpstr>
      <vt:lpstr>Слайд 13</vt:lpstr>
      <vt:lpstr>Закаливание в парной</vt:lpstr>
      <vt:lpstr>Слайд 15</vt:lpstr>
      <vt:lpstr>Слайд 16</vt:lpstr>
      <vt:lpstr>Слайд 17</vt:lpstr>
      <vt:lpstr>Слайд 18</vt:lpstr>
      <vt:lpstr>Слайд 19</vt:lpstr>
      <vt:lpstr>Правила закаливания младенца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ОРГАНИЗМА</dc:title>
  <dc:creator>Triton 082201</dc:creator>
  <cp:lastModifiedBy>Admin</cp:lastModifiedBy>
  <cp:revision>62</cp:revision>
  <dcterms:created xsi:type="dcterms:W3CDTF">2009-10-01T10:01:46Z</dcterms:created>
  <dcterms:modified xsi:type="dcterms:W3CDTF">2012-02-07T13:43:34Z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