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http://ru.wikipedia.org/wiki/%D0%A2%D1%80%D0%B0%D0%BD%D1%81%D0%BF%D0%BE%D1%80%D1%82" TargetMode="External"/><Relationship Id="rId7" Type="http://schemas.openxmlformats.org/officeDocument/2006/relationships/hyperlink" Target="http://ru.wikipedia.org/wiki/%D0%9F%D0%BB%D0%BE%D1%82%D0%B8%D0%BD%D0%B0" TargetMode="External"/><Relationship Id="rId2" Type="http://schemas.openxmlformats.org/officeDocument/2006/relationships/hyperlink" Target="http://ru.wikipedia.org/wiki/%D0%9C%D0%B0%D0%BB%D0%B0%D1%8F_%D0%9A%D0%BE%D0%BA%D1%88%D0%B0%D0%B3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0%D0%B5%D1%87%D0%BD%D0%BE%D0%B5_%D1%80%D1%83%D1%81%D0%BB%D0%BE" TargetMode="External"/><Relationship Id="rId5" Type="http://schemas.openxmlformats.org/officeDocument/2006/relationships/hyperlink" Target="http://ru.wikipedia.org/wiki/%D0%9F%D0%B0%D0%B2%D0%BE%D0%B4%D0%BE%D0%BA" TargetMode="External"/><Relationship Id="rId4" Type="http://schemas.openxmlformats.org/officeDocument/2006/relationships/hyperlink" Target="http://ru.wikipedia.org/wiki/%D0%9F%D0%BE%D0%B9%D0%BC%D0%B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0%B0%D0%B9%D0%B3%D0%B0" TargetMode="External"/><Relationship Id="rId2" Type="http://schemas.openxmlformats.org/officeDocument/2006/relationships/hyperlink" Target="http://ru.wikipedia.org/wiki/%D0%92%D0%BE%D0%BB%D0%B3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http://ru.wikipedia.org/wiki/%D0%9C%D0%B0%D1%80%D0%B8%D0%B9_%D0%AD%D0%BB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0%BE%D1%81%D1%83%D0%B4%D0%B0%D1%80%D1%81%D1%82%D0%B2%D0%B5%D0%BD%D0%BD%D1%8B%D0%B9_%D0%B3%D0%B5%D1%80%D0%B0%D0%BB%D1%8C%D0%B4%D0%B8%D1%87%D0%B5%D1%81%D0%BA%D0%B8%D0%B9_%D1%80%D0%B5%D0%B3%D0%B8%D1%81%D1%82%D1%80_%D0%A0%D0%BE%D1%81%D1%81%D0%B8%D0%B9%D1%81%D0%BA%D0%BE%D0%B9_%D0%A4%D0%B5%D0%B4%D0%B5%D1%80%D0%B0%D1%86%D0%B8%D0%B8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2011_%D0%B3%D0%BE%D0%B4" TargetMode="External"/><Relationship Id="rId4" Type="http://schemas.openxmlformats.org/officeDocument/2006/relationships/hyperlink" Target="http://ru.wikipedia.org/wiki/22_%D0%B8%D1%8E%D0%BD%D1%8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Моя малая родина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Йошкар-Ола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205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Через город протекает река </a:t>
            </a:r>
            <a:r>
              <a:rPr lang="ru-RU" dirty="0">
                <a:hlinkClick r:id="rId2" action="ppaction://hlinkfile" tooltip="Малая Кокшага"/>
              </a:rPr>
              <a:t>Малая </a:t>
            </a:r>
            <a:r>
              <a:rPr lang="ru-RU" dirty="0" err="1">
                <a:hlinkClick r:id="rId2" action="ppaction://hlinkfile" tooltip="Малая Кокшага"/>
              </a:rPr>
              <a:t>Кокшага</a:t>
            </a:r>
            <a:r>
              <a:rPr lang="ru-RU" dirty="0"/>
              <a:t>, в черте города река </a:t>
            </a:r>
            <a:r>
              <a:rPr lang="ru-RU" dirty="0" err="1"/>
              <a:t>подпружена</a:t>
            </a:r>
            <a:r>
              <a:rPr lang="ru-RU" dirty="0"/>
              <a:t> с образованием водохранилища. Город делится рекой на две примерно равные части, при этом </a:t>
            </a:r>
            <a:r>
              <a:rPr lang="ru-RU" dirty="0" err="1"/>
              <a:t>Кокшага</a:t>
            </a:r>
            <a:r>
              <a:rPr lang="ru-RU" dirty="0"/>
              <a:t>, благодаря своей небольшой ширине, а также наличию трех автомобильных мостов, не представляет серьёзного препятствия для движения внутригородского </a:t>
            </a:r>
            <a:r>
              <a:rPr lang="ru-RU" dirty="0">
                <a:hlinkClick r:id="rId3" action="ppaction://hlinkfile" tooltip="Транспорт"/>
              </a:rPr>
              <a:t>транспорта</a:t>
            </a:r>
            <a:r>
              <a:rPr lang="ru-RU" baseline="30000" dirty="0">
                <a:hlinkClick r:id="" action="ppaction://hlinkfile"/>
              </a:rPr>
              <a:t>[23]</a:t>
            </a:r>
            <a:r>
              <a:rPr lang="ru-RU" dirty="0"/>
              <a:t>.</a:t>
            </a:r>
          </a:p>
          <a:p>
            <a:r>
              <a:rPr lang="ru-RU" dirty="0">
                <a:hlinkClick r:id="rId4" action="ppaction://hlinkfile" tooltip="Пойма"/>
              </a:rPr>
              <a:t>Пойма</a:t>
            </a:r>
            <a:r>
              <a:rPr lang="ru-RU" dirty="0"/>
              <a:t> реки Малая </a:t>
            </a:r>
            <a:r>
              <a:rPr lang="ru-RU" dirty="0" err="1"/>
              <a:t>Кокшага</a:t>
            </a:r>
            <a:r>
              <a:rPr lang="ru-RU" dirty="0"/>
              <a:t> затапливается </a:t>
            </a:r>
            <a:r>
              <a:rPr lang="ru-RU" dirty="0">
                <a:hlinkClick r:id="rId5" action="ppaction://hlinkfile" tooltip="Паводок"/>
              </a:rPr>
              <a:t>паводками</a:t>
            </a:r>
            <a:r>
              <a:rPr lang="ru-RU" dirty="0"/>
              <a:t>. </a:t>
            </a:r>
            <a:r>
              <a:rPr lang="ru-RU" dirty="0">
                <a:hlinkClick r:id="rId6" action="ppaction://hlinkfile" tooltip="Речное русло"/>
              </a:rPr>
              <a:t>Русло</a:t>
            </a:r>
            <a:r>
              <a:rPr lang="ru-RU" dirty="0"/>
              <a:t> её в пределах городской застройки регулируется двумя водоподъёмными </a:t>
            </a:r>
            <a:r>
              <a:rPr lang="ru-RU" dirty="0">
                <a:hlinkClick r:id="rId7" action="ppaction://hlinkfile" tooltip="Плотина"/>
              </a:rPr>
              <a:t>плотинами</a:t>
            </a:r>
            <a:r>
              <a:rPr lang="ru-RU" dirty="0"/>
              <a:t> — в районе речного водозабора и на южной окраине городского округа юго-восточнее центрального моста. Водная система имеет площадь зеркала порядка 125 га. Ширина поймы в пределах города меняется от 1,5 до 2,5 км. В настоящее время практически вся береговая линия реки Малая </a:t>
            </a:r>
            <a:r>
              <a:rPr lang="ru-RU" dirty="0" err="1"/>
              <a:t>Кокшага</a:t>
            </a:r>
            <a:r>
              <a:rPr lang="ru-RU" dirty="0"/>
              <a:t> спланирована и укреплена посадками древесной и кустарниковой растительности. На настоящий момент ведутся работы по укреплению берегов и созданию каменной набережной</a:t>
            </a:r>
            <a:r>
              <a:rPr lang="ru-RU" baseline="30000" dirty="0">
                <a:hlinkClick r:id="" action="ppaction://hlinkfile"/>
              </a:rPr>
              <a:t>[23]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0" y="2887682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Через город протекает река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file" tooltip="Малая Кокшага"/>
              </a:rPr>
              <a:t>Малая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file" tooltip="Малая Кокшага"/>
              </a:rPr>
              <a:t>Кокшага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в черте города река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подпружена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 образованием водохранилища. Город делится рекой на две примерно равные части, при этом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Кокшага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благодаря своей небольшой ширине, а также наличию трех автомобильных мостов, не представляет серьёзного препятствия для движения внутригородского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action="ppaction://hlinkfile" tooltip="Транспорт"/>
              </a:rPr>
              <a:t>транспорта</a:t>
            </a:r>
            <a:r>
              <a:rPr lang="ru-RU" b="1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" action="ppaction://hlinkfile"/>
              </a:rPr>
              <a:t>[23]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action="ppaction://hlinkfile" tooltip="Пойма"/>
              </a:rPr>
              <a:t>Пойма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реки Малая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Кокшага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затапливается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5" action="ppaction://hlinkfile" tooltip="Паводок"/>
              </a:rPr>
              <a:t>паводками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6" action="ppaction://hlinkfile" tooltip="Речное русло"/>
              </a:rPr>
              <a:t>Русло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её в пределах городской застройки регулируется двумя водоподъёмными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7" action="ppaction://hlinkfile" tooltip="Плотина"/>
              </a:rPr>
              <a:t>плотинами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— в районе речного водозабора и на южной окраине городского округа юго-восточнее центрального моста. Водная система имеет площадь зеркала порядка 125 га. Ширина поймы в пределах города меняется от 1,5 до 2,5 км. В настоящее время практически вся береговая линия реки Малая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Кокшага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спланирована и укреплена посадками древесной и кустарниковой растительности. На настоящий момент ведутся работы по укреплению берегов и созданию каменной набережной</a:t>
            </a:r>
            <a:r>
              <a:rPr lang="ru-RU" b="1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" action="ppaction://hlinkfile"/>
              </a:rPr>
              <a:t>[23]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53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Город находится на равнинной территории в центре Марийской низменности, в 50 км к северу от </a:t>
            </a:r>
            <a:r>
              <a:rPr lang="ru-RU" dirty="0">
                <a:hlinkClick r:id="rId2" action="ppaction://hlinkfile" tooltip="Волга"/>
              </a:rPr>
              <a:t>Волги</a:t>
            </a:r>
            <a:r>
              <a:rPr lang="ru-RU" dirty="0"/>
              <a:t>, на южной границе </a:t>
            </a:r>
            <a:r>
              <a:rPr lang="ru-RU" dirty="0">
                <a:hlinkClick r:id="rId3" action="ppaction://hlinkfile" tooltip="Тайга"/>
              </a:rPr>
              <a:t>таёжной</a:t>
            </a:r>
            <a:r>
              <a:rPr lang="ru-RU" dirty="0"/>
              <a:t> зоны в районе смешанных лесов</a:t>
            </a:r>
            <a:r>
              <a:rPr lang="ru-RU" baseline="30000" dirty="0">
                <a:hlinkClick r:id="" action="ppaction://hlinkfile"/>
              </a:rPr>
              <a:t>[9]</a:t>
            </a:r>
            <a:r>
              <a:rPr lang="ru-RU" dirty="0"/>
              <a:t>.</a:t>
            </a:r>
          </a:p>
          <a:p>
            <a:r>
              <a:rPr lang="ru-RU" dirty="0"/>
              <a:t>Вид из космоса</a:t>
            </a:r>
          </a:p>
          <a:p>
            <a:r>
              <a:rPr lang="ru-RU" dirty="0"/>
              <a:t>Лесной массив на юго-востоке города</a:t>
            </a:r>
          </a:p>
          <a:p>
            <a:r>
              <a:rPr lang="ru-RU" dirty="0"/>
              <a:t>Муниципальное образование «Город Йошкар-Ола» находится в центре Республики </a:t>
            </a:r>
            <a:r>
              <a:rPr lang="ru-RU" dirty="0">
                <a:hlinkClick r:id="rId4" action="ppaction://hlinkfile" tooltip="Марий Эл"/>
              </a:rPr>
              <a:t>Марий Эл</a:t>
            </a:r>
            <a:r>
              <a:rPr lang="ru-RU" dirty="0"/>
              <a:t> и в 862 км</a:t>
            </a:r>
            <a:r>
              <a:rPr lang="ru-RU" baseline="30000" dirty="0">
                <a:hlinkClick r:id="" action="ppaction://hlinkfile"/>
              </a:rPr>
              <a:t>[17]</a:t>
            </a:r>
            <a:r>
              <a:rPr lang="ru-RU" dirty="0"/>
              <a:t> к востоку от Москвы. Географическое расположение столицы Марий Эл своеобразно и необычно: город со всех сторон окружён землями </a:t>
            </a:r>
            <a:r>
              <a:rPr lang="ru-RU" dirty="0" err="1"/>
              <a:t>Медведевского</a:t>
            </a:r>
            <a:r>
              <a:rPr lang="ru-RU" dirty="0"/>
              <a:t> района. С севера к городу подступают заливные луга в пойме реки Большая </a:t>
            </a:r>
            <a:r>
              <a:rPr lang="ru-RU" dirty="0" err="1"/>
              <a:t>Ошла</a:t>
            </a:r>
            <a:r>
              <a:rPr lang="ru-RU" dirty="0"/>
              <a:t> и частично </a:t>
            </a:r>
            <a:r>
              <a:rPr lang="ru-RU" dirty="0" err="1"/>
              <a:t>сельхозугодья</a:t>
            </a:r>
            <a:r>
              <a:rPr lang="ru-RU" dirty="0"/>
              <a:t> и леса, с запада и северо-запада — </a:t>
            </a:r>
            <a:r>
              <a:rPr lang="ru-RU" dirty="0" err="1"/>
              <a:t>сельхозугодья</a:t>
            </a:r>
            <a:r>
              <a:rPr lang="ru-RU" dirty="0"/>
              <a:t>, а на юго-востоке, юге, юго-западе города расположены крупные лесные массивы. Населённые пункты, расположенные вблизи </a:t>
            </a:r>
            <a:r>
              <a:rPr lang="ru-RU" dirty="0" err="1"/>
              <a:t>Кокшайского</a:t>
            </a:r>
            <a:r>
              <a:rPr lang="ru-RU" dirty="0"/>
              <a:t> тракта, окружены лесами Государственного лесного фонда</a:t>
            </a:r>
            <a:r>
              <a:rPr lang="ru-RU" baseline="30000" dirty="0">
                <a:hlinkClick r:id="" action="ppaction://hlinkfile"/>
              </a:rPr>
              <a:t>[9]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988"/>
            <a:ext cx="9144000" cy="68480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" y="3164681"/>
            <a:ext cx="91439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Город находится на равнинной территории в центре Марийской низменности, в 50 км к северу от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file" tooltip="Волга"/>
              </a:rPr>
              <a:t>Волги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на южной границе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action="ppaction://hlinkfile" tooltip="Тайга"/>
              </a:rPr>
              <a:t>таёжной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зоны в районе смешанных лесов</a:t>
            </a:r>
            <a:r>
              <a:rPr lang="ru-RU" b="1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" action="ppaction://hlinkfile"/>
              </a:rPr>
              <a:t>[9]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 из космоса</a:t>
            </a:r>
          </a:p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Лесной массив на юго-востоке города</a:t>
            </a:r>
          </a:p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Муниципальное образование «Город Йошкар-Ола» находится в центре Республики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action="ppaction://hlinkfile" tooltip="Марий Эл"/>
              </a:rPr>
              <a:t>Марий Эл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 в 862 км</a:t>
            </a:r>
            <a:r>
              <a:rPr lang="ru-RU" b="1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" action="ppaction://hlinkfile"/>
              </a:rPr>
              <a:t>[17]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к востоку от Москвы. Географическое расположение столицы Марий Эл своеобразно и необычно: город со всех сторон окружён землями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Медведевского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района. С севера к городу подступают заливные луга в пойме реки Большая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Ошла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 частично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сельхозугодья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 леса, с запада и северо-запада —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сельхозугодья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а на юго-востоке, юге, юго-западе города расположены крупные лесные массивы. Населённые пункты, расположенные вблизи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Кокшайского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тракта, окружены лесами Государственного лесного фонда</a:t>
            </a:r>
            <a:r>
              <a:rPr lang="ru-RU" b="1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" action="ppaction://hlinkfile"/>
              </a:rPr>
              <a:t>[9]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25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60648"/>
            <a:ext cx="4536504" cy="6597352"/>
          </a:xfrm>
        </p:spPr>
      </p:pic>
      <p:sp>
        <p:nvSpPr>
          <p:cNvPr id="6" name="TextBox 5"/>
          <p:cNvSpPr txBox="1"/>
          <p:nvPr/>
        </p:nvSpPr>
        <p:spPr>
          <a:xfrm>
            <a:off x="-13447" y="538067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Современный герб Йошкар-Олы был принят и внесён в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action="ppaction://hlinkfile" tooltip="Государственный геральдический регистр Российской Федерации"/>
              </a:rPr>
              <a:t>Государственный геральдический реестр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action="ppaction://hlinkfile" tooltip="22 июня"/>
              </a:rPr>
              <a:t>22 июня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5" action="ppaction://hlinkfile" tooltip="2011 год"/>
              </a:rPr>
              <a:t>2011 года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и представляет собой лазоревый геральдический щит с изображением серебряного лося с золотыми рогами и копытами. Щит увенчан золотой башенной короной о пяти зубцах с национальным марийским орнаментом в обруче</a:t>
            </a:r>
            <a:r>
              <a:rPr lang="ru-RU" b="1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" action="ppaction://hlinkfile"/>
              </a:rPr>
              <a:t>[18]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6145" y="-63051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Наш герб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29814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547664" y="5949280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Наш флаг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07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40"/>
            <a:ext cx="9185263" cy="6840760"/>
          </a:xfrm>
        </p:spPr>
      </p:pic>
      <p:sp>
        <p:nvSpPr>
          <p:cNvPr id="6" name="TextBox 5"/>
          <p:cNvSpPr txBox="1"/>
          <p:nvPr/>
        </p:nvSpPr>
        <p:spPr>
          <a:xfrm>
            <a:off x="755576" y="671691"/>
            <a:ext cx="734481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земле не счесть</a:t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Городов больших</a:t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за целый год</a:t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 объехать их.</a:t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 в любом краю</a:t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 одном всегда я пою:</a:t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Припев:</a:t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Йошкар-Ола,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 вижу вновь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Над весенней </a:t>
            </a:r>
            <a:r>
              <a:rPr lang="ru-RU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Кокшагой</a:t>
            </a: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мосты.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Йошкар-Ола,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Земля отцов,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Навсегда у меня в сердце ты.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тебя вдали</a:t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Добрый город мой,</a:t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Вспоминаю я,</a:t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Словно дом родной.</a:t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Пусть летят года,</a:t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 твой верный сын навсегда!</a:t>
            </a:r>
            <a:b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699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267744" y="537321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 скорого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…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61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221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Моя малая родина Йошкар-Ола</vt:lpstr>
      <vt:lpstr>Презентация PowerPoint</vt:lpstr>
      <vt:lpstr>Презентация PowerPoint</vt:lpstr>
      <vt:lpstr>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малая родина Йошкар-Ола</dc:title>
  <dc:creator>Попов Павел Геннадьевич</dc:creator>
  <cp:lastModifiedBy>УЛСВУ</cp:lastModifiedBy>
  <cp:revision>5</cp:revision>
  <dcterms:created xsi:type="dcterms:W3CDTF">2013-01-26T13:04:03Z</dcterms:created>
  <dcterms:modified xsi:type="dcterms:W3CDTF">2013-01-26T14:13:23Z</dcterms:modified>
</cp:coreProperties>
</file>