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988B42-5607-4D85-BEEE-1B619F7846CE}" type="datetimeFigureOut">
              <a:rPr lang="ru-RU" smtClean="0"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FF2F41-BAA3-4A29-9BE3-C3E98F34EEC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76_%D0%B3%D0%BE%D0%B4" TargetMode="External"/><Relationship Id="rId2" Type="http://schemas.openxmlformats.org/officeDocument/2006/relationships/hyperlink" Target="http://ru.wikipedia.org/wiki/%D0%90%D0%B2%D0%B8%D0%B0%D1%81%D1%82%D0%B0%D1%80-%D0%A1%D0%9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0052\Desktop\Ульск\fot3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96"/>
            <a:ext cx="9144000" cy="704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33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2080" cy="6854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" y="0"/>
            <a:ext cx="9132432" cy="6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55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"/>
            <a:ext cx="914400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3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4000" y="764704"/>
            <a:ext cx="2196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Моя малая родина!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0890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5256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Нового города, или района Авиастроителей, начинается с рождения огромного </a:t>
            </a:r>
            <a:r>
              <a:rPr lang="ru-RU" dirty="0" err="1" smtClean="0"/>
              <a:t>авиакомплекса</a:t>
            </a:r>
            <a:r>
              <a:rPr lang="ru-RU" dirty="0" smtClean="0"/>
              <a:t> </a:t>
            </a:r>
            <a:r>
              <a:rPr lang="ru-RU" dirty="0" smtClean="0">
                <a:hlinkClick r:id="rId2" tooltip="Авиастар-СП"/>
              </a:rPr>
              <a:t>"Авиастар"</a:t>
            </a:r>
            <a:r>
              <a:rPr lang="ru-RU" dirty="0" smtClean="0"/>
              <a:t> в </a:t>
            </a:r>
            <a:r>
              <a:rPr lang="ru-RU" dirty="0" smtClean="0">
                <a:hlinkClick r:id="rId3" tooltip="1976 год"/>
              </a:rPr>
              <a:t>1976 году</a:t>
            </a:r>
            <a:r>
              <a:rPr lang="ru-RU" dirty="0" smtClean="0"/>
              <a:t>. На его строительство съехались люди со многих регионов СССР, ульяновских специалистов уже ждали дирекция будущего </a:t>
            </a:r>
            <a:r>
              <a:rPr lang="ru-RU" dirty="0" err="1" smtClean="0"/>
              <a:t>авиагиганта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1952" y="6858000"/>
            <a:ext cx="432048" cy="45719"/>
          </a:xfrm>
        </p:spPr>
        <p:txBody>
          <a:bodyPr>
            <a:normAutofit fontScale="25000" lnSpcReduction="20000"/>
          </a:bodyPr>
          <a:lstStyle/>
          <a:p>
            <a:pPr lvl="5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10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Расположен на площади у Дома связи, что в центре жилого микрорайона, на пересечении проспектов Ленинского Комсомола и Ульяновского. Высота монумента 13,5 метров, вес - 3 тонны. Высота скульптуры, изготовленной из алюминия - 4,5 метра. Стела изготовлена из стали. Монумент тонирован специальными авиационными лаками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988824" y="6237312"/>
            <a:ext cx="15436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4355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2800" y="5733256"/>
            <a:ext cx="154360" cy="72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112568" cy="6816757"/>
          </a:xfrm>
        </p:spPr>
      </p:pic>
    </p:spTree>
    <p:extLst>
      <p:ext uri="{BB962C8B-B14F-4D97-AF65-F5344CB8AC3E}">
        <p14:creationId xmlns:p14="http://schemas.microsoft.com/office/powerpoint/2010/main" val="8659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- </a:t>
            </a:r>
            <a:r>
              <a:rPr lang="ru-RU" sz="3600" dirty="0" smtClean="0">
                <a:effectLst/>
              </a:rPr>
              <a:t>Новый город - пожалуй, единственный в Европе микрорайон, который строили комплексно: жилые дома возводились параллельно с корпусами авиастроительного завода, - говорит главный инженер архитектурного управления мэрии Галина Сорокина.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В микрорайоне авиастроителей всего лишь две улицы - 40 лет Победы и </a:t>
            </a:r>
            <a:r>
              <a:rPr lang="ru-RU" sz="3600" dirty="0" err="1" smtClean="0">
                <a:effectLst/>
              </a:rPr>
              <a:t>Карбышева</a:t>
            </a:r>
            <a:r>
              <a:rPr lang="ru-RU" sz="3600" dirty="0" smtClean="0">
                <a:effectLst/>
              </a:rPr>
              <a:t>; остальные городские артерии именуются проспектами и бульварами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0792" y="558924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4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dirty="0"/>
              <a:t>Ширине здешних дорог может позавидовать даже Брайтон Бич; их строили в расчете на то, что когда у нас в стране наступит коммунизм, машина будет у каждой семьи. Увы, мечтам не суждено было сбыться. Но потенциал заволжских проспектов действительно велик! На данный момент численность Нового города составляет 65 % от всего населения Заволжского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44883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4625" y="-171400"/>
            <a:ext cx="12320915" cy="72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8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848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76" y="0"/>
            <a:ext cx="3048000" cy="406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3824" y="34115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Памятник "Создателям авиации и авиаторам России".</a:t>
            </a:r>
            <a:endParaRPr lang="ru-RU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4099" y="1478677"/>
            <a:ext cx="6120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Ульяновске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поставили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памятник создателям самолетов. В качестве монумента использован чешский реактивный учебно-тренировочный истребитель L-29, выпущенный в середине 70-х годов прошлого века. Для сохранности его поставили на высокий постамент (от носа самолета до земли будет 18 метров), изготовленный авиастроителями. Под воздушным судном закрепили табличку с надписью "Создателям авиации и авиаторам России". Перед установкой с самолета сняли двигатель</a:t>
            </a:r>
          </a:p>
        </p:txBody>
      </p:sp>
    </p:spTree>
    <p:extLst>
      <p:ext uri="{BB962C8B-B14F-4D97-AF65-F5344CB8AC3E}">
        <p14:creationId xmlns:p14="http://schemas.microsoft.com/office/powerpoint/2010/main" val="16686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</TotalTime>
  <Words>263</Words>
  <Application>Microsoft Office PowerPoint</Application>
  <PresentationFormat>Экран (4:3)</PresentationFormat>
  <Paragraphs>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Презентация PowerPoint</vt:lpstr>
      <vt:lpstr>История Нового города, или района Авиастроителей, начинается с рождения огромного авиакомплекса "Авиастар" в 1976 году. На его строительство съехались люди со многих регионов СССР, ульяновских специалистов уже ждали дирекция будущего авиагиганта. </vt:lpstr>
      <vt:lpstr>Расположен на площади у Дома связи, что в центре жилого микрорайона, на пересечении проспектов Ленинского Комсомола и Ульяновского. Высота монумента 13,5 метров, вес - 3 тонны. Высота скульптуры, изготовленной из алюминия - 4,5 метра. Стела изготовлена из стали. Монумент тонирован специальными авиационными лаками</vt:lpstr>
      <vt:lpstr>.</vt:lpstr>
      <vt:lpstr>- Новый город - пожалуй, единственный в Европе микрорайон, который строили комплексно: жилые дома возводились параллельно с корпусами авиастроительного завода, - говорит главный инженер архитектурного управления мэрии Галина Сорокина. В микрорайоне авиастроителей всего лишь две улицы - 40 лет Победы и Карбышева; остальные городские артерии именуются проспектами и бульварами</vt:lpstr>
      <vt:lpstr>Ширине здешних дорог может позавидовать даже Брайтон Бич; их строили в расчете на то, что когда у нас в стране наступит коммунизм, машина будет у каждой семьи. Увы, мечтам не суждено было сбыться. Но потенциал заволжских проспектов действительно велик! На данный момент численность Нового города составляет 65 % от всего населения Заволжского района.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cn=Аркадьев Максим Вадимович</dc:creator>
  <cp:lastModifiedBy>УЛСВУ</cp:lastModifiedBy>
  <cp:revision>6</cp:revision>
  <dcterms:created xsi:type="dcterms:W3CDTF">2012-10-07T05:39:35Z</dcterms:created>
  <dcterms:modified xsi:type="dcterms:W3CDTF">2013-01-17T15:19:00Z</dcterms:modified>
</cp:coreProperties>
</file>