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05800" cy="1981200"/>
          </a:xfrm>
        </p:spPr>
        <p:txBody>
          <a:bodyPr/>
          <a:lstStyle/>
          <a:p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Анапа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3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месте Анапы находилось поселение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античный город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Синдская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гавань, или Синдика. С присоединением 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Боспорскому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государству (с IV в. до н. э. по III в. н. э.) назывался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Горгиппия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имени его правителя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Горгиппа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XIV веке — генуэзская колония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Мапа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1475 году захвачена Османской империей. В 1781—1782 годах была построена турецкая крепость. К приходу русских в конце XVIII века селение имело адыго-абхазское название Анапа, обозначающее «край стола» или ровный выступ берега.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19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города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7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городе-курорте Анапа развита инфраструктура отдыха и гостеприимства. Большое количество санаториев, которые работают круглогодично, пансионатов, баз отдыха, больших и малых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гостиниц.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в Анапе отдохнуло 2,6 млн человек, что сделало город третьим в России по количеству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туристов.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году в Анапе отдохнуло более 4 млн.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Протяжённость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пляжа составляет: 42 километра песчаного и 12 километров галечного. Работает множество магазинов по продаже различных сувениров и пляжного инвентаря. По итогам 2011 года в Анапе отдохнуло 4 миллиона 200 тысяч гостей курорта. В 2011 году Анапа признана "Лучшим бальнеологическим курортом мира" по версии ФЕМТЕК (Международной Ассоциации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бальнео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лечения</a:t>
            </a:r>
            <a:r>
              <a:rPr lang="ru-RU" dirty="0"/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19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6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855" y="3351031"/>
            <a:ext cx="9146024" cy="3318329"/>
          </a:xfrm>
        </p:spPr>
        <p:txBody>
          <a:bodyPr>
            <a:norm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Здание администрации  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Раскопки античного              Храм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святого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Онуфрия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Великого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Горгиппии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1" y="1568833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1" y="4293096"/>
            <a:ext cx="1800200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568833"/>
            <a:ext cx="1800201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74451"/>
            <a:ext cx="2373351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373351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 smtClean="0"/>
              <a:t>Анапский</a:t>
            </a:r>
            <a:r>
              <a:rPr lang="ru-RU" sz="1800" dirty="0" smtClean="0"/>
              <a:t> дельфинарий </a:t>
            </a:r>
            <a:r>
              <a:rPr lang="ru-RU" sz="1800" dirty="0"/>
              <a:t>играет важную роль в научно-просветительской деятельности и популяризации научных знаний о морских млекопитающих. В теплое время года в дельфинарии прямо под открытым небом проходят представления с участием морских животных. В дельфинарии содержатся черноморские дельфины-афалины, белухи, северные морские котики, </a:t>
            </a:r>
            <a:r>
              <a:rPr lang="ru-RU" sz="1800" dirty="0" err="1" smtClean="0"/>
              <a:t>патагонийские</a:t>
            </a:r>
            <a:r>
              <a:rPr lang="ru-RU" sz="1800" dirty="0" smtClean="0"/>
              <a:t> </a:t>
            </a:r>
            <a:r>
              <a:rPr lang="ru-RU" sz="1800" dirty="0"/>
              <a:t>морские львы и северный морской лев.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4629"/>
            <a:ext cx="3600400" cy="317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4629"/>
            <a:ext cx="3600400" cy="316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9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и герб Анапы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1036"/>
            <a:ext cx="3635316" cy="321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11036"/>
            <a:ext cx="3528392" cy="321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1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948349"/>
            <a:ext cx="8229600" cy="3789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Чёрное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Анапе можно условно разделить на две части. Первая начинается от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морвокзала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простирается на 40 километров на северо-запад в сторону Тамани. Эта часть выделятся песчаным берегом, ровным и мелким песчаным дном. Наличием песчаных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пляжей,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Анапа обязана реке Кубань, которая несколько тысяч лет впадала в Чёрное море недалеко от города, пока в позапрошлом веке.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Вторая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моря — от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морвокзала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юго-восток в сторону Новороссийска. Здесь преобладает неровное каменистое дно (гряды) с небольшими вкраплениями песка и галечные пляжи. Но если в черте города дно сравнительно мелкое, то дальше (Сукко, Большой и Малый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Утриш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глубины начинают резко возрастать.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Черное море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3" y="1124744"/>
            <a:ext cx="28083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9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Анапа сегодня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8" y="1542618"/>
            <a:ext cx="31337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42618"/>
            <a:ext cx="3391297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8" y="3812232"/>
            <a:ext cx="3133725" cy="229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812232"/>
            <a:ext cx="3391297" cy="229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9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</TotalTime>
  <Words>406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Анапа</vt:lpstr>
      <vt:lpstr>История города</vt:lpstr>
      <vt:lpstr>Туризм</vt:lpstr>
      <vt:lpstr>Достопримечательности</vt:lpstr>
      <vt:lpstr>Отдых</vt:lpstr>
      <vt:lpstr>Флаг и герб Анапы</vt:lpstr>
      <vt:lpstr>Черное море</vt:lpstr>
      <vt:lpstr>Анапа сегодня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Анапа</dc:title>
  <dc:creator>Габелия Феликс Георгиевич</dc:creator>
  <cp:lastModifiedBy>УЛСВУ</cp:lastModifiedBy>
  <cp:revision>10</cp:revision>
  <dcterms:created xsi:type="dcterms:W3CDTF">2012-11-24T15:41:21Z</dcterms:created>
  <dcterms:modified xsi:type="dcterms:W3CDTF">2013-10-27T03:52:51Z</dcterms:modified>
</cp:coreProperties>
</file>