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824"/>
            <a:ext cx="7772400" cy="4473680"/>
          </a:xfrm>
        </p:spPr>
        <p:txBody>
          <a:bodyPr/>
          <a:lstStyle/>
          <a:p>
            <a:r>
              <a:rPr lang="ru-RU" dirty="0" smtClean="0"/>
              <a:t>Гражданское общество и государство, Общественные объединения граждан.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581128"/>
            <a:ext cx="2731840" cy="15087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Презентацию выполнила учитель обществознания ГБОУ СОШ№750 г.Москвы Попова О.Н.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Гражданское общество – это совокупность субъектов, активно участвующих в общественной жизни.</a:t>
            </a:r>
          </a:p>
          <a:p>
            <a:r>
              <a:rPr lang="ru-RU" sz="2400" dirty="0" smtClean="0"/>
              <a:t>Члены гражданского общества реализуют свои частные интересы, в процессе социальной, экономической и политической деятельности. Гражданское общество имеет противоречивую основу, так при доминирующем частном интересе, происходит столкновение различных форм деятельности его субъектов.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51520" y="476673"/>
            <a:ext cx="4251424" cy="58197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Являясь двумя основополагающими элементами системы общественных отношений, государство и гражданское общество очень взаимосвязаны между собой.</a:t>
            </a:r>
          </a:p>
          <a:p>
            <a:endParaRPr lang="ru-RU" dirty="0" smtClean="0"/>
          </a:p>
          <a:p>
            <a:r>
              <a:rPr lang="ru-RU" dirty="0" smtClean="0"/>
              <a:t>Социальная деятельность государства направлена на удовлетворение потребностей субъектов гражданского общества. Любые перемены, происходящие в структуре гражданского общества, незамедлительно отображаются на формах и характерах государственной власти.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1438" y="548680"/>
            <a:ext cx="3048000" cy="43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200" dirty="0" smtClean="0"/>
              <a:t>Общественные объединения граждан.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764705"/>
            <a:ext cx="4309144" cy="553176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Общественное объединения граждан является добровольным, некоммерческим, самоуправляемым формированием которое создается по инициативе гражданского общества, которые объединяются на базе общности интересов для их скорейшей реализации за счет совместной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Общие интересы, как правило, указываются в уставе этих объединений. Право формировать общественные объединения или состоять в них, закреплено в ст.30 Конституции Российской Федерации.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38" y="1556792"/>
            <a:ext cx="4038600" cy="383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95440" cy="65527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нашей стране могут создаваться и действовать общественные организации самых разных масштабов: общероссийские, региональные, межрегиональные, местные и международные организации.</a:t>
            </a:r>
          </a:p>
          <a:p>
            <a:pPr>
              <a:buNone/>
            </a:pPr>
            <a:r>
              <a:rPr lang="ru-RU" dirty="0" smtClean="0"/>
              <a:t>Общественные объединения могут быть сформированы при участи не менее трех физических лиц, которые обладают правоспособностью и дееспособностью.</a:t>
            </a:r>
          </a:p>
          <a:p>
            <a:pPr>
              <a:buNone/>
            </a:pPr>
            <a:r>
              <a:rPr lang="ru-RU" dirty="0" smtClean="0"/>
              <a:t>Как любое юридическое лицо, общественные объединение обладает своей правоспособностью, которая начинает действовать с момента регистрации до момента ликвидации.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564904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16632"/>
            <a:ext cx="33147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4437112"/>
            <a:ext cx="204901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Формы общественных объединений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052737"/>
            <a:ext cx="3923928" cy="524372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Российской Федерации существуют такие формы общественных объединений: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общественное движение;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общественная организация;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общественный фонд;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политическая партия;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орган общественной самодеятельности.</a:t>
            </a:r>
          </a:p>
          <a:p>
            <a:endParaRPr lang="ru-RU" dirty="0" smtClean="0"/>
          </a:p>
          <a:p>
            <a:r>
              <a:rPr lang="ru-RU" dirty="0" smtClean="0"/>
              <a:t>Согласно последним изменениям российского законодательства, еще одной формой общественных организация являются профсоюзы.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38" y="1628801"/>
            <a:ext cx="4038600" cy="37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3356992"/>
            <a:ext cx="4042792" cy="639762"/>
          </a:xfrm>
        </p:spPr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260648"/>
            <a:ext cx="4041775" cy="2188864"/>
          </a:xfrm>
        </p:spPr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79512" y="1196753"/>
            <a:ext cx="4032448" cy="2088231"/>
          </a:xfrm>
        </p:spPr>
        <p:txBody>
          <a:bodyPr>
            <a:normAutofit/>
          </a:bodyPr>
          <a:lstStyle/>
          <a:p>
            <a:r>
              <a:rPr lang="ru-RU" dirty="0" smtClean="0"/>
              <a:t>Попробуйте предположить какие вопросы  решают данные общественные организации.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4664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3212976"/>
            <a:ext cx="4041775" cy="27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260648"/>
            <a:ext cx="7772400" cy="648072"/>
          </a:xfrm>
        </p:spPr>
        <p:txBody>
          <a:bodyPr/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836712"/>
            <a:ext cx="6480720" cy="96472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июле 1947 г. по инициативе группы выдающихся ученых было создано Всесоюзное общество по распространению политических и научных знаний (в 1963 году переименовано во Всесоюзное общество "Знание").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Общество «Знание» ставит перед собой основные цели:</a:t>
            </a:r>
          </a:p>
          <a:p>
            <a:pPr>
              <a:buNone/>
            </a:pPr>
            <a:r>
              <a:rPr lang="ru-RU" dirty="0" smtClean="0"/>
              <a:t>1.   распространение знаний;</a:t>
            </a:r>
          </a:p>
          <a:p>
            <a:pPr>
              <a:buNone/>
            </a:pPr>
            <a:r>
              <a:rPr lang="ru-RU" dirty="0" smtClean="0"/>
              <a:t>2.  непрерывное образование граждан;</a:t>
            </a:r>
          </a:p>
          <a:p>
            <a:pPr>
              <a:buNone/>
            </a:pPr>
            <a:r>
              <a:rPr lang="ru-RU" dirty="0" smtClean="0"/>
              <a:t>3.  содействие достижению Россией уровня передовых государств в экономической, научно-технической, социальной и гуманитарной областях.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Задание – Предположите какие средства и методы применяет данное общество для </a:t>
            </a:r>
            <a:r>
              <a:rPr lang="ru-RU" smtClean="0"/>
              <a:t>реализации  поставленных  целей.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158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391471" cy="5221637"/>
          </a:xfrm>
        </p:spPr>
        <p:txBody>
          <a:bodyPr/>
          <a:lstStyle/>
          <a:p>
            <a:r>
              <a:rPr lang="ru-RU" dirty="0" smtClean="0"/>
              <a:t>Пользуясь информационным пространством выпишите ряд общественных организаций Москвы защищающих интересы молодежи и интеллигенции. На примере одной организации поясните суть деятельности(задачи, методы и т.д.)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16832"/>
            <a:ext cx="4040188" cy="39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</TotalTime>
  <Words>425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Гражданское общество и государство, Общественные объединения граждан.</vt:lpstr>
      <vt:lpstr>Слайд 2</vt:lpstr>
      <vt:lpstr>Слайд 3</vt:lpstr>
      <vt:lpstr>Общественные объединения граждан. </vt:lpstr>
      <vt:lpstr>Слайд 5</vt:lpstr>
      <vt:lpstr>Формы общественных объединений </vt:lpstr>
      <vt:lpstr>Задание 1:</vt:lpstr>
      <vt:lpstr>Задание 2.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общество и государство, Общественные объединения граждан.</dc:title>
  <dc:creator>Администратор</dc:creator>
  <cp:lastModifiedBy>Дмитрий</cp:lastModifiedBy>
  <cp:revision>6</cp:revision>
  <dcterms:created xsi:type="dcterms:W3CDTF">2013-09-26T14:39:06Z</dcterms:created>
  <dcterms:modified xsi:type="dcterms:W3CDTF">2013-12-17T18:35:09Z</dcterms:modified>
</cp:coreProperties>
</file>