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4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86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81 w 596"/>
                  <a:gd name="T1" fmla="*/ 1840 h 666"/>
                  <a:gd name="T2" fmla="*/ 29 w 596"/>
                  <a:gd name="T3" fmla="*/ 1695 h 666"/>
                  <a:gd name="T4" fmla="*/ 0 w 596"/>
                  <a:gd name="T5" fmla="*/ 1436 h 666"/>
                  <a:gd name="T6" fmla="*/ 20 w 596"/>
                  <a:gd name="T7" fmla="*/ 1104 h 666"/>
                  <a:gd name="T8" fmla="*/ 125 w 596"/>
                  <a:gd name="T9" fmla="*/ 751 h 666"/>
                  <a:gd name="T10" fmla="*/ 344 w 596"/>
                  <a:gd name="T11" fmla="*/ 417 h 666"/>
                  <a:gd name="T12" fmla="*/ 711 w 596"/>
                  <a:gd name="T13" fmla="*/ 154 h 666"/>
                  <a:gd name="T14" fmla="*/ 1235 w 596"/>
                  <a:gd name="T15" fmla="*/ 9 h 666"/>
                  <a:gd name="T16" fmla="*/ 1901 w 596"/>
                  <a:gd name="T17" fmla="*/ 45 h 666"/>
                  <a:gd name="T18" fmla="*/ 2422 w 596"/>
                  <a:gd name="T19" fmla="*/ 339 h 666"/>
                  <a:gd name="T20" fmla="*/ 2771 w 596"/>
                  <a:gd name="T21" fmla="*/ 821 h 666"/>
                  <a:gd name="T22" fmla="*/ 2957 w 596"/>
                  <a:gd name="T23" fmla="*/ 1411 h 666"/>
                  <a:gd name="T24" fmla="*/ 2977 w 596"/>
                  <a:gd name="T25" fmla="*/ 2034 h 666"/>
                  <a:gd name="T26" fmla="*/ 2832 w 596"/>
                  <a:gd name="T27" fmla="*/ 2611 h 666"/>
                  <a:gd name="T28" fmla="*/ 2536 w 596"/>
                  <a:gd name="T29" fmla="*/ 3057 h 666"/>
                  <a:gd name="T30" fmla="*/ 2087 w 596"/>
                  <a:gd name="T31" fmla="*/ 3296 h 666"/>
                  <a:gd name="T32" fmla="*/ 1946 w 596"/>
                  <a:gd name="T33" fmla="*/ 3275 h 666"/>
                  <a:gd name="T34" fmla="*/ 2205 w 596"/>
                  <a:gd name="T35" fmla="*/ 3068 h 666"/>
                  <a:gd name="T36" fmla="*/ 2411 w 596"/>
                  <a:gd name="T37" fmla="*/ 2705 h 666"/>
                  <a:gd name="T38" fmla="*/ 2545 w 596"/>
                  <a:gd name="T39" fmla="*/ 2256 h 666"/>
                  <a:gd name="T40" fmla="*/ 2601 w 596"/>
                  <a:gd name="T41" fmla="*/ 1766 h 666"/>
                  <a:gd name="T42" fmla="*/ 2572 w 596"/>
                  <a:gd name="T43" fmla="*/ 1282 h 666"/>
                  <a:gd name="T44" fmla="*/ 2427 w 596"/>
                  <a:gd name="T45" fmla="*/ 865 h 666"/>
                  <a:gd name="T46" fmla="*/ 2165 w 596"/>
                  <a:gd name="T47" fmla="*/ 557 h 666"/>
                  <a:gd name="T48" fmla="*/ 1707 w 596"/>
                  <a:gd name="T49" fmla="*/ 372 h 666"/>
                  <a:gd name="T50" fmla="*/ 1230 w 596"/>
                  <a:gd name="T51" fmla="*/ 303 h 666"/>
                  <a:gd name="T52" fmla="*/ 870 w 596"/>
                  <a:gd name="T53" fmla="*/ 352 h 666"/>
                  <a:gd name="T54" fmla="*/ 606 w 596"/>
                  <a:gd name="T55" fmla="*/ 502 h 666"/>
                  <a:gd name="T56" fmla="*/ 420 w 596"/>
                  <a:gd name="T57" fmla="*/ 740 h 666"/>
                  <a:gd name="T58" fmla="*/ 284 w 596"/>
                  <a:gd name="T59" fmla="*/ 1023 h 666"/>
                  <a:gd name="T60" fmla="*/ 199 w 596"/>
                  <a:gd name="T61" fmla="*/ 1351 h 666"/>
                  <a:gd name="T62" fmla="*/ 141 w 596"/>
                  <a:gd name="T63" fmla="*/ 168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125 h 237"/>
                  <a:gd name="T4" fmla="*/ 16 w 257"/>
                  <a:gd name="T5" fmla="*/ 251 h 237"/>
                  <a:gd name="T6" fmla="*/ 29 w 257"/>
                  <a:gd name="T7" fmla="*/ 376 h 237"/>
                  <a:gd name="T8" fmla="*/ 53 w 257"/>
                  <a:gd name="T9" fmla="*/ 493 h 237"/>
                  <a:gd name="T10" fmla="*/ 89 w 257"/>
                  <a:gd name="T11" fmla="*/ 598 h 237"/>
                  <a:gd name="T12" fmla="*/ 133 w 257"/>
                  <a:gd name="T13" fmla="*/ 708 h 237"/>
                  <a:gd name="T14" fmla="*/ 187 w 257"/>
                  <a:gd name="T15" fmla="*/ 809 h 237"/>
                  <a:gd name="T16" fmla="*/ 251 w 257"/>
                  <a:gd name="T17" fmla="*/ 894 h 237"/>
                  <a:gd name="T18" fmla="*/ 331 w 257"/>
                  <a:gd name="T19" fmla="*/ 975 h 237"/>
                  <a:gd name="T20" fmla="*/ 424 w 257"/>
                  <a:gd name="T21" fmla="*/ 1044 h 237"/>
                  <a:gd name="T22" fmla="*/ 524 w 257"/>
                  <a:gd name="T23" fmla="*/ 1100 h 237"/>
                  <a:gd name="T24" fmla="*/ 647 w 257"/>
                  <a:gd name="T25" fmla="*/ 1145 h 237"/>
                  <a:gd name="T26" fmla="*/ 780 w 257"/>
                  <a:gd name="T27" fmla="*/ 1174 h 237"/>
                  <a:gd name="T28" fmla="*/ 929 w 257"/>
                  <a:gd name="T29" fmla="*/ 1190 h 237"/>
                  <a:gd name="T30" fmla="*/ 1086 w 257"/>
                  <a:gd name="T31" fmla="*/ 1185 h 237"/>
                  <a:gd name="T32" fmla="*/ 1269 w 257"/>
                  <a:gd name="T33" fmla="*/ 1165 h 237"/>
                  <a:gd name="T34" fmla="*/ 1106 w 257"/>
                  <a:gd name="T35" fmla="*/ 1140 h 237"/>
                  <a:gd name="T36" fmla="*/ 962 w 257"/>
                  <a:gd name="T37" fmla="*/ 1105 h 237"/>
                  <a:gd name="T38" fmla="*/ 840 w 257"/>
                  <a:gd name="T39" fmla="*/ 1064 h 237"/>
                  <a:gd name="T40" fmla="*/ 731 w 257"/>
                  <a:gd name="T41" fmla="*/ 1024 h 237"/>
                  <a:gd name="T42" fmla="*/ 631 w 257"/>
                  <a:gd name="T43" fmla="*/ 968 h 237"/>
                  <a:gd name="T44" fmla="*/ 553 w 257"/>
                  <a:gd name="T45" fmla="*/ 914 h 237"/>
                  <a:gd name="T46" fmla="*/ 480 w 257"/>
                  <a:gd name="T47" fmla="*/ 849 h 237"/>
                  <a:gd name="T48" fmla="*/ 415 w 257"/>
                  <a:gd name="T49" fmla="*/ 777 h 237"/>
                  <a:gd name="T50" fmla="*/ 355 w 257"/>
                  <a:gd name="T51" fmla="*/ 708 h 237"/>
                  <a:gd name="T52" fmla="*/ 302 w 257"/>
                  <a:gd name="T53" fmla="*/ 627 h 237"/>
                  <a:gd name="T54" fmla="*/ 258 w 257"/>
                  <a:gd name="T55" fmla="*/ 538 h 237"/>
                  <a:gd name="T56" fmla="*/ 213 w 257"/>
                  <a:gd name="T57" fmla="*/ 441 h 237"/>
                  <a:gd name="T58" fmla="*/ 162 w 257"/>
                  <a:gd name="T59" fmla="*/ 347 h 237"/>
                  <a:gd name="T60" fmla="*/ 113 w 257"/>
                  <a:gd name="T61" fmla="*/ 235 h 237"/>
                  <a:gd name="T62" fmla="*/ 60 w 257"/>
                  <a:gd name="T63" fmla="*/ 121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384 w 124"/>
                  <a:gd name="T1" fmla="*/ 0 h 110"/>
                  <a:gd name="T2" fmla="*/ 619 w 124"/>
                  <a:gd name="T3" fmla="*/ 552 h 110"/>
                  <a:gd name="T4" fmla="*/ 599 w 124"/>
                  <a:gd name="T5" fmla="*/ 548 h 110"/>
                  <a:gd name="T6" fmla="*/ 534 w 124"/>
                  <a:gd name="T7" fmla="*/ 539 h 110"/>
                  <a:gd name="T8" fmla="*/ 445 w 124"/>
                  <a:gd name="T9" fmla="*/ 518 h 110"/>
                  <a:gd name="T10" fmla="*/ 340 w 124"/>
                  <a:gd name="T11" fmla="*/ 507 h 110"/>
                  <a:gd name="T12" fmla="*/ 226 w 124"/>
                  <a:gd name="T13" fmla="*/ 498 h 110"/>
                  <a:gd name="T14" fmla="*/ 125 w 124"/>
                  <a:gd name="T15" fmla="*/ 503 h 110"/>
                  <a:gd name="T16" fmla="*/ 45 w 124"/>
                  <a:gd name="T17" fmla="*/ 523 h 110"/>
                  <a:gd name="T18" fmla="*/ 0 w 124"/>
                  <a:gd name="T19" fmla="*/ 564 h 110"/>
                  <a:gd name="T20" fmla="*/ 20 w 124"/>
                  <a:gd name="T21" fmla="*/ 503 h 110"/>
                  <a:gd name="T22" fmla="*/ 40 w 124"/>
                  <a:gd name="T23" fmla="*/ 455 h 110"/>
                  <a:gd name="T24" fmla="*/ 80 w 124"/>
                  <a:gd name="T25" fmla="*/ 421 h 110"/>
                  <a:gd name="T26" fmla="*/ 125 w 124"/>
                  <a:gd name="T27" fmla="*/ 389 h 110"/>
                  <a:gd name="T28" fmla="*/ 179 w 124"/>
                  <a:gd name="T29" fmla="*/ 369 h 110"/>
                  <a:gd name="T30" fmla="*/ 235 w 124"/>
                  <a:gd name="T31" fmla="*/ 364 h 110"/>
                  <a:gd name="T32" fmla="*/ 295 w 124"/>
                  <a:gd name="T33" fmla="*/ 364 h 110"/>
                  <a:gd name="T34" fmla="*/ 360 w 124"/>
                  <a:gd name="T35" fmla="*/ 380 h 110"/>
                  <a:gd name="T36" fmla="*/ 364 w 124"/>
                  <a:gd name="T37" fmla="*/ 364 h 110"/>
                  <a:gd name="T38" fmla="*/ 348 w 124"/>
                  <a:gd name="T39" fmla="*/ 287 h 110"/>
                  <a:gd name="T40" fmla="*/ 335 w 124"/>
                  <a:gd name="T41" fmla="*/ 195 h 110"/>
                  <a:gd name="T42" fmla="*/ 324 w 124"/>
                  <a:gd name="T43" fmla="*/ 154 h 110"/>
                  <a:gd name="T44" fmla="*/ 315 w 124"/>
                  <a:gd name="T45" fmla="*/ 154 h 110"/>
                  <a:gd name="T46" fmla="*/ 304 w 124"/>
                  <a:gd name="T47" fmla="*/ 149 h 110"/>
                  <a:gd name="T48" fmla="*/ 295 w 124"/>
                  <a:gd name="T49" fmla="*/ 134 h 110"/>
                  <a:gd name="T50" fmla="*/ 284 w 124"/>
                  <a:gd name="T51" fmla="*/ 118 h 110"/>
                  <a:gd name="T52" fmla="*/ 284 w 124"/>
                  <a:gd name="T53" fmla="*/ 97 h 110"/>
                  <a:gd name="T54" fmla="*/ 295 w 124"/>
                  <a:gd name="T55" fmla="*/ 72 h 110"/>
                  <a:gd name="T56" fmla="*/ 328 w 124"/>
                  <a:gd name="T57" fmla="*/ 41 h 110"/>
                  <a:gd name="T58" fmla="*/ 384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25 w 109"/>
                  <a:gd name="T3" fmla="*/ 4 h 156"/>
                  <a:gd name="T4" fmla="*/ 90 w 109"/>
                  <a:gd name="T5" fmla="*/ 24 h 156"/>
                  <a:gd name="T6" fmla="*/ 187 w 109"/>
                  <a:gd name="T7" fmla="*/ 60 h 156"/>
                  <a:gd name="T8" fmla="*/ 292 w 109"/>
                  <a:gd name="T9" fmla="*/ 118 h 156"/>
                  <a:gd name="T10" fmla="*/ 393 w 109"/>
                  <a:gd name="T11" fmla="*/ 218 h 156"/>
                  <a:gd name="T12" fmla="*/ 486 w 109"/>
                  <a:gd name="T13" fmla="*/ 351 h 156"/>
                  <a:gd name="T14" fmla="*/ 542 w 109"/>
                  <a:gd name="T15" fmla="*/ 534 h 156"/>
                  <a:gd name="T16" fmla="*/ 551 w 109"/>
                  <a:gd name="T17" fmla="*/ 772 h 156"/>
                  <a:gd name="T18" fmla="*/ 530 w 109"/>
                  <a:gd name="T19" fmla="*/ 772 h 156"/>
                  <a:gd name="T20" fmla="*/ 501 w 109"/>
                  <a:gd name="T21" fmla="*/ 772 h 156"/>
                  <a:gd name="T22" fmla="*/ 470 w 109"/>
                  <a:gd name="T23" fmla="*/ 772 h 156"/>
                  <a:gd name="T24" fmla="*/ 441 w 109"/>
                  <a:gd name="T25" fmla="*/ 763 h 156"/>
                  <a:gd name="T26" fmla="*/ 409 w 109"/>
                  <a:gd name="T27" fmla="*/ 756 h 156"/>
                  <a:gd name="T28" fmla="*/ 373 w 109"/>
                  <a:gd name="T29" fmla="*/ 743 h 156"/>
                  <a:gd name="T30" fmla="*/ 333 w 109"/>
                  <a:gd name="T31" fmla="*/ 718 h 156"/>
                  <a:gd name="T32" fmla="*/ 292 w 109"/>
                  <a:gd name="T33" fmla="*/ 687 h 156"/>
                  <a:gd name="T34" fmla="*/ 267 w 109"/>
                  <a:gd name="T35" fmla="*/ 623 h 156"/>
                  <a:gd name="T36" fmla="*/ 267 w 109"/>
                  <a:gd name="T37" fmla="*/ 549 h 156"/>
                  <a:gd name="T38" fmla="*/ 283 w 109"/>
                  <a:gd name="T39" fmla="*/ 476 h 156"/>
                  <a:gd name="T40" fmla="*/ 299 w 109"/>
                  <a:gd name="T41" fmla="*/ 396 h 156"/>
                  <a:gd name="T42" fmla="*/ 283 w 109"/>
                  <a:gd name="T43" fmla="*/ 307 h 156"/>
                  <a:gd name="T44" fmla="*/ 243 w 109"/>
                  <a:gd name="T45" fmla="*/ 214 h 156"/>
                  <a:gd name="T46" fmla="*/ 157 w 109"/>
                  <a:gd name="T47" fmla="*/ 11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155 w 46"/>
                  <a:gd name="T1" fmla="*/ 0 h 94"/>
                  <a:gd name="T2" fmla="*/ 101 w 46"/>
                  <a:gd name="T3" fmla="*/ 187 h 94"/>
                  <a:gd name="T4" fmla="*/ 76 w 46"/>
                  <a:gd name="T5" fmla="*/ 307 h 94"/>
                  <a:gd name="T6" fmla="*/ 56 w 46"/>
                  <a:gd name="T7" fmla="*/ 391 h 94"/>
                  <a:gd name="T8" fmla="*/ 0 w 46"/>
                  <a:gd name="T9" fmla="*/ 465 h 94"/>
                  <a:gd name="T10" fmla="*/ 60 w 46"/>
                  <a:gd name="T11" fmla="*/ 436 h 94"/>
                  <a:gd name="T12" fmla="*/ 116 w 46"/>
                  <a:gd name="T13" fmla="*/ 396 h 94"/>
                  <a:gd name="T14" fmla="*/ 161 w 46"/>
                  <a:gd name="T15" fmla="*/ 340 h 94"/>
                  <a:gd name="T16" fmla="*/ 202 w 46"/>
                  <a:gd name="T17" fmla="*/ 282 h 94"/>
                  <a:gd name="T18" fmla="*/ 226 w 46"/>
                  <a:gd name="T19" fmla="*/ 218 h 94"/>
                  <a:gd name="T20" fmla="*/ 231 w 46"/>
                  <a:gd name="T21" fmla="*/ 149 h 94"/>
                  <a:gd name="T22" fmla="*/ 210 w 46"/>
                  <a:gd name="T23" fmla="*/ 73 h 94"/>
                  <a:gd name="T24" fmla="*/ 155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4 w 54"/>
                  <a:gd name="T3" fmla="*/ 5 h 40"/>
                  <a:gd name="T4" fmla="*/ 29 w 54"/>
                  <a:gd name="T5" fmla="*/ 16 h 40"/>
                  <a:gd name="T6" fmla="*/ 64 w 54"/>
                  <a:gd name="T7" fmla="*/ 41 h 40"/>
                  <a:gd name="T8" fmla="*/ 104 w 54"/>
                  <a:gd name="T9" fmla="*/ 61 h 40"/>
                  <a:gd name="T10" fmla="*/ 142 w 54"/>
                  <a:gd name="T11" fmla="*/ 77 h 40"/>
                  <a:gd name="T12" fmla="*/ 187 w 54"/>
                  <a:gd name="T13" fmla="*/ 86 h 40"/>
                  <a:gd name="T14" fmla="*/ 227 w 54"/>
                  <a:gd name="T15" fmla="*/ 92 h 40"/>
                  <a:gd name="T16" fmla="*/ 267 w 54"/>
                  <a:gd name="T17" fmla="*/ 81 h 40"/>
                  <a:gd name="T18" fmla="*/ 262 w 54"/>
                  <a:gd name="T19" fmla="*/ 126 h 40"/>
                  <a:gd name="T20" fmla="*/ 247 w 54"/>
                  <a:gd name="T21" fmla="*/ 167 h 40"/>
                  <a:gd name="T22" fmla="*/ 218 w 54"/>
                  <a:gd name="T23" fmla="*/ 194 h 40"/>
                  <a:gd name="T24" fmla="*/ 182 w 54"/>
                  <a:gd name="T25" fmla="*/ 203 h 40"/>
                  <a:gd name="T26" fmla="*/ 138 w 54"/>
                  <a:gd name="T27" fmla="*/ 198 h 40"/>
                  <a:gd name="T28" fmla="*/ 93 w 54"/>
                  <a:gd name="T29" fmla="*/ 162 h 40"/>
                  <a:gd name="T30" fmla="*/ 49 w 54"/>
                  <a:gd name="T31" fmla="*/ 10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29 w 149"/>
                  <a:gd name="T3" fmla="*/ 53 h 704"/>
                  <a:gd name="T4" fmla="*/ 78 w 149"/>
                  <a:gd name="T5" fmla="*/ 120 h 704"/>
                  <a:gd name="T6" fmla="*/ 137 w 149"/>
                  <a:gd name="T7" fmla="*/ 205 h 704"/>
                  <a:gd name="T8" fmla="*/ 202 w 149"/>
                  <a:gd name="T9" fmla="*/ 316 h 704"/>
                  <a:gd name="T10" fmla="*/ 283 w 149"/>
                  <a:gd name="T11" fmla="*/ 453 h 704"/>
                  <a:gd name="T12" fmla="*/ 359 w 149"/>
                  <a:gd name="T13" fmla="*/ 600 h 704"/>
                  <a:gd name="T14" fmla="*/ 432 w 149"/>
                  <a:gd name="T15" fmla="*/ 769 h 704"/>
                  <a:gd name="T16" fmla="*/ 489 w 149"/>
                  <a:gd name="T17" fmla="*/ 965 h 704"/>
                  <a:gd name="T18" fmla="*/ 549 w 149"/>
                  <a:gd name="T19" fmla="*/ 1173 h 704"/>
                  <a:gd name="T20" fmla="*/ 589 w 149"/>
                  <a:gd name="T21" fmla="*/ 1413 h 704"/>
                  <a:gd name="T22" fmla="*/ 609 w 149"/>
                  <a:gd name="T23" fmla="*/ 1676 h 704"/>
                  <a:gd name="T24" fmla="*/ 618 w 149"/>
                  <a:gd name="T25" fmla="*/ 1951 h 704"/>
                  <a:gd name="T26" fmla="*/ 589 w 149"/>
                  <a:gd name="T27" fmla="*/ 2258 h 704"/>
                  <a:gd name="T28" fmla="*/ 534 w 149"/>
                  <a:gd name="T29" fmla="*/ 2583 h 704"/>
                  <a:gd name="T30" fmla="*/ 452 w 149"/>
                  <a:gd name="T31" fmla="*/ 2925 h 704"/>
                  <a:gd name="T32" fmla="*/ 328 w 149"/>
                  <a:gd name="T33" fmla="*/ 3302 h 704"/>
                  <a:gd name="T34" fmla="*/ 190 w 149"/>
                  <a:gd name="T35" fmla="*/ 3729 h 704"/>
                  <a:gd name="T36" fmla="*/ 104 w 149"/>
                  <a:gd name="T37" fmla="*/ 4124 h 704"/>
                  <a:gd name="T38" fmla="*/ 49 w 149"/>
                  <a:gd name="T39" fmla="*/ 4489 h 704"/>
                  <a:gd name="T40" fmla="*/ 29 w 149"/>
                  <a:gd name="T41" fmla="*/ 4840 h 704"/>
                  <a:gd name="T42" fmla="*/ 29 w 149"/>
                  <a:gd name="T43" fmla="*/ 5174 h 704"/>
                  <a:gd name="T44" fmla="*/ 40 w 149"/>
                  <a:gd name="T45" fmla="*/ 5484 h 704"/>
                  <a:gd name="T46" fmla="*/ 60 w 149"/>
                  <a:gd name="T47" fmla="*/ 5756 h 704"/>
                  <a:gd name="T48" fmla="*/ 69 w 149"/>
                  <a:gd name="T49" fmla="*/ 6022 h 704"/>
                  <a:gd name="T50" fmla="*/ 202 w 149"/>
                  <a:gd name="T51" fmla="*/ 5885 h 704"/>
                  <a:gd name="T52" fmla="*/ 190 w 149"/>
                  <a:gd name="T53" fmla="*/ 5817 h 704"/>
                  <a:gd name="T54" fmla="*/ 177 w 149"/>
                  <a:gd name="T55" fmla="*/ 5621 h 704"/>
                  <a:gd name="T56" fmla="*/ 162 w 149"/>
                  <a:gd name="T57" fmla="*/ 5320 h 704"/>
                  <a:gd name="T58" fmla="*/ 173 w 149"/>
                  <a:gd name="T59" fmla="*/ 4919 h 704"/>
                  <a:gd name="T60" fmla="*/ 202 w 149"/>
                  <a:gd name="T61" fmla="*/ 4440 h 704"/>
                  <a:gd name="T62" fmla="*/ 283 w 149"/>
                  <a:gd name="T63" fmla="*/ 3893 h 704"/>
                  <a:gd name="T64" fmla="*/ 421 w 149"/>
                  <a:gd name="T65" fmla="*/ 3302 h 704"/>
                  <a:gd name="T66" fmla="*/ 633 w 149"/>
                  <a:gd name="T67" fmla="*/ 2676 h 704"/>
                  <a:gd name="T68" fmla="*/ 702 w 149"/>
                  <a:gd name="T69" fmla="*/ 2387 h 704"/>
                  <a:gd name="T70" fmla="*/ 731 w 149"/>
                  <a:gd name="T71" fmla="*/ 2009 h 704"/>
                  <a:gd name="T72" fmla="*/ 707 w 149"/>
                  <a:gd name="T73" fmla="*/ 1573 h 704"/>
                  <a:gd name="T74" fmla="*/ 642 w 149"/>
                  <a:gd name="T75" fmla="*/ 1146 h 704"/>
                  <a:gd name="T76" fmla="*/ 534 w 149"/>
                  <a:gd name="T77" fmla="*/ 728 h 704"/>
                  <a:gd name="T78" fmla="*/ 396 w 149"/>
                  <a:gd name="T79" fmla="*/ 377 h 704"/>
                  <a:gd name="T80" fmla="*/ 215 w 149"/>
                  <a:gd name="T81" fmla="*/ 120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598 w 128"/>
                <a:gd name="T1" fmla="*/ 0 h 217"/>
                <a:gd name="T2" fmla="*/ 669 w 128"/>
                <a:gd name="T3" fmla="*/ 81 h 217"/>
                <a:gd name="T4" fmla="*/ 732 w 128"/>
                <a:gd name="T5" fmla="*/ 242 h 217"/>
                <a:gd name="T6" fmla="*/ 782 w 128"/>
                <a:gd name="T7" fmla="*/ 449 h 217"/>
                <a:gd name="T8" fmla="*/ 815 w 128"/>
                <a:gd name="T9" fmla="*/ 697 h 217"/>
                <a:gd name="T10" fmla="*/ 808 w 128"/>
                <a:gd name="T11" fmla="*/ 993 h 217"/>
                <a:gd name="T12" fmla="*/ 739 w 128"/>
                <a:gd name="T13" fmla="*/ 1298 h 217"/>
                <a:gd name="T14" fmla="*/ 598 w 128"/>
                <a:gd name="T15" fmla="*/ 1618 h 217"/>
                <a:gd name="T16" fmla="*/ 381 w 128"/>
                <a:gd name="T17" fmla="*/ 1941 h 217"/>
                <a:gd name="T18" fmla="*/ 313 w 128"/>
                <a:gd name="T19" fmla="*/ 1905 h 217"/>
                <a:gd name="T20" fmla="*/ 242 w 128"/>
                <a:gd name="T21" fmla="*/ 1878 h 217"/>
                <a:gd name="T22" fmla="*/ 167 w 128"/>
                <a:gd name="T23" fmla="*/ 1833 h 217"/>
                <a:gd name="T24" fmla="*/ 101 w 128"/>
                <a:gd name="T25" fmla="*/ 1797 h 217"/>
                <a:gd name="T26" fmla="*/ 50 w 128"/>
                <a:gd name="T27" fmla="*/ 1753 h 217"/>
                <a:gd name="T28" fmla="*/ 13 w 128"/>
                <a:gd name="T29" fmla="*/ 1699 h 217"/>
                <a:gd name="T30" fmla="*/ 0 w 128"/>
                <a:gd name="T31" fmla="*/ 1636 h 217"/>
                <a:gd name="T32" fmla="*/ 8 w 128"/>
                <a:gd name="T33" fmla="*/ 1591 h 217"/>
                <a:gd name="T34" fmla="*/ 83 w 128"/>
                <a:gd name="T35" fmla="*/ 1528 h 217"/>
                <a:gd name="T36" fmla="*/ 184 w 128"/>
                <a:gd name="T37" fmla="*/ 1442 h 217"/>
                <a:gd name="T38" fmla="*/ 293 w 128"/>
                <a:gd name="T39" fmla="*/ 1343 h 217"/>
                <a:gd name="T40" fmla="*/ 401 w 128"/>
                <a:gd name="T41" fmla="*/ 1199 h 217"/>
                <a:gd name="T42" fmla="*/ 502 w 128"/>
                <a:gd name="T43" fmla="*/ 1002 h 217"/>
                <a:gd name="T44" fmla="*/ 580 w 128"/>
                <a:gd name="T45" fmla="*/ 742 h 217"/>
                <a:gd name="T46" fmla="*/ 618 w 128"/>
                <a:gd name="T47" fmla="*/ 413 h 217"/>
                <a:gd name="T48" fmla="*/ 598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687 w 117"/>
                <a:gd name="T1" fmla="*/ 0 h 132"/>
                <a:gd name="T2" fmla="*/ 0 w 117"/>
                <a:gd name="T3" fmla="*/ 309 h 132"/>
                <a:gd name="T4" fmla="*/ 27 w 117"/>
                <a:gd name="T5" fmla="*/ 320 h 132"/>
                <a:gd name="T6" fmla="*/ 127 w 117"/>
                <a:gd name="T7" fmla="*/ 359 h 132"/>
                <a:gd name="T8" fmla="*/ 266 w 117"/>
                <a:gd name="T9" fmla="*/ 446 h 132"/>
                <a:gd name="T10" fmla="*/ 421 w 117"/>
                <a:gd name="T11" fmla="*/ 580 h 132"/>
                <a:gd name="T12" fmla="*/ 605 w 117"/>
                <a:gd name="T13" fmla="*/ 766 h 132"/>
                <a:gd name="T14" fmla="*/ 769 w 117"/>
                <a:gd name="T15" fmla="*/ 988 h 132"/>
                <a:gd name="T16" fmla="*/ 935 w 117"/>
                <a:gd name="T17" fmla="*/ 1272 h 132"/>
                <a:gd name="T18" fmla="*/ 1062 w 117"/>
                <a:gd name="T19" fmla="*/ 1631 h 132"/>
                <a:gd name="T20" fmla="*/ 1071 w 117"/>
                <a:gd name="T21" fmla="*/ 1483 h 132"/>
                <a:gd name="T22" fmla="*/ 1053 w 117"/>
                <a:gd name="T23" fmla="*/ 1322 h 132"/>
                <a:gd name="T24" fmla="*/ 989 w 117"/>
                <a:gd name="T25" fmla="*/ 1111 h 132"/>
                <a:gd name="T26" fmla="*/ 908 w 117"/>
                <a:gd name="T27" fmla="*/ 914 h 132"/>
                <a:gd name="T28" fmla="*/ 814 w 117"/>
                <a:gd name="T29" fmla="*/ 717 h 132"/>
                <a:gd name="T30" fmla="*/ 714 w 117"/>
                <a:gd name="T31" fmla="*/ 555 h 132"/>
                <a:gd name="T32" fmla="*/ 614 w 117"/>
                <a:gd name="T33" fmla="*/ 446 h 132"/>
                <a:gd name="T34" fmla="*/ 529 w 117"/>
                <a:gd name="T35" fmla="*/ 394 h 132"/>
                <a:gd name="T36" fmla="*/ 632 w 117"/>
                <a:gd name="T37" fmla="*/ 359 h 132"/>
                <a:gd name="T38" fmla="*/ 723 w 117"/>
                <a:gd name="T39" fmla="*/ 344 h 132"/>
                <a:gd name="T40" fmla="*/ 814 w 117"/>
                <a:gd name="T41" fmla="*/ 320 h 132"/>
                <a:gd name="T42" fmla="*/ 899 w 117"/>
                <a:gd name="T43" fmla="*/ 309 h 132"/>
                <a:gd name="T44" fmla="*/ 962 w 117"/>
                <a:gd name="T45" fmla="*/ 295 h 132"/>
                <a:gd name="T46" fmla="*/ 998 w 117"/>
                <a:gd name="T47" fmla="*/ 271 h 132"/>
                <a:gd name="T48" fmla="*/ 1035 w 117"/>
                <a:gd name="T49" fmla="*/ 260 h 132"/>
                <a:gd name="T50" fmla="*/ 1044 w 117"/>
                <a:gd name="T51" fmla="*/ 260 h 132"/>
                <a:gd name="T52" fmla="*/ 687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61 w 29"/>
                <a:gd name="T1" fmla="*/ 0 h 77"/>
                <a:gd name="T2" fmla="*/ 207 w 29"/>
                <a:gd name="T3" fmla="*/ 0 h 77"/>
                <a:gd name="T4" fmla="*/ 144 w 29"/>
                <a:gd name="T5" fmla="*/ 50 h 77"/>
                <a:gd name="T6" fmla="*/ 81 w 29"/>
                <a:gd name="T7" fmla="*/ 114 h 77"/>
                <a:gd name="T8" fmla="*/ 36 w 29"/>
                <a:gd name="T9" fmla="*/ 242 h 77"/>
                <a:gd name="T10" fmla="*/ 9 w 29"/>
                <a:gd name="T11" fmla="*/ 381 h 77"/>
                <a:gd name="T12" fmla="*/ 0 w 29"/>
                <a:gd name="T13" fmla="*/ 559 h 77"/>
                <a:gd name="T14" fmla="*/ 27 w 29"/>
                <a:gd name="T15" fmla="*/ 762 h 77"/>
                <a:gd name="T16" fmla="*/ 99 w 29"/>
                <a:gd name="T17" fmla="*/ 975 h 77"/>
                <a:gd name="T18" fmla="*/ 135 w 29"/>
                <a:gd name="T19" fmla="*/ 673 h 77"/>
                <a:gd name="T20" fmla="*/ 171 w 29"/>
                <a:gd name="T21" fmla="*/ 470 h 77"/>
                <a:gd name="T22" fmla="*/ 207 w 29"/>
                <a:gd name="T23" fmla="*/ 278 h 77"/>
                <a:gd name="T24" fmla="*/ 261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3" y="129"/>
              <a:ext cx="356" cy="608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3" y="3302"/>
              <a:ext cx="500" cy="504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2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4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158 h 237"/>
                <a:gd name="T4" fmla="*/ 21 w 257"/>
                <a:gd name="T5" fmla="*/ 313 h 237"/>
                <a:gd name="T6" fmla="*/ 42 w 257"/>
                <a:gd name="T7" fmla="*/ 470 h 237"/>
                <a:gd name="T8" fmla="*/ 77 w 257"/>
                <a:gd name="T9" fmla="*/ 613 h 237"/>
                <a:gd name="T10" fmla="*/ 127 w 257"/>
                <a:gd name="T11" fmla="*/ 746 h 237"/>
                <a:gd name="T12" fmla="*/ 191 w 257"/>
                <a:gd name="T13" fmla="*/ 883 h 237"/>
                <a:gd name="T14" fmla="*/ 268 w 257"/>
                <a:gd name="T15" fmla="*/ 1008 h 237"/>
                <a:gd name="T16" fmla="*/ 358 w 257"/>
                <a:gd name="T17" fmla="*/ 1113 h 237"/>
                <a:gd name="T18" fmla="*/ 472 w 257"/>
                <a:gd name="T19" fmla="*/ 1214 h 237"/>
                <a:gd name="T20" fmla="*/ 604 w 257"/>
                <a:gd name="T21" fmla="*/ 1301 h 237"/>
                <a:gd name="T22" fmla="*/ 745 w 257"/>
                <a:gd name="T23" fmla="*/ 1371 h 237"/>
                <a:gd name="T24" fmla="*/ 919 w 257"/>
                <a:gd name="T25" fmla="*/ 1426 h 237"/>
                <a:gd name="T26" fmla="*/ 1110 w 257"/>
                <a:gd name="T27" fmla="*/ 1464 h 237"/>
                <a:gd name="T28" fmla="*/ 1320 w 257"/>
                <a:gd name="T29" fmla="*/ 1484 h 237"/>
                <a:gd name="T30" fmla="*/ 1545 w 257"/>
                <a:gd name="T31" fmla="*/ 1476 h 237"/>
                <a:gd name="T32" fmla="*/ 1805 w 257"/>
                <a:gd name="T33" fmla="*/ 1451 h 237"/>
                <a:gd name="T34" fmla="*/ 1574 w 257"/>
                <a:gd name="T35" fmla="*/ 1421 h 237"/>
                <a:gd name="T36" fmla="*/ 1370 w 257"/>
                <a:gd name="T37" fmla="*/ 1376 h 237"/>
                <a:gd name="T38" fmla="*/ 1192 w 257"/>
                <a:gd name="T39" fmla="*/ 1326 h 237"/>
                <a:gd name="T40" fmla="*/ 1039 w 257"/>
                <a:gd name="T41" fmla="*/ 1276 h 237"/>
                <a:gd name="T42" fmla="*/ 898 w 257"/>
                <a:gd name="T43" fmla="*/ 1209 h 237"/>
                <a:gd name="T44" fmla="*/ 787 w 257"/>
                <a:gd name="T45" fmla="*/ 1138 h 237"/>
                <a:gd name="T46" fmla="*/ 681 w 257"/>
                <a:gd name="T47" fmla="*/ 1058 h 237"/>
                <a:gd name="T48" fmla="*/ 591 w 257"/>
                <a:gd name="T49" fmla="*/ 971 h 237"/>
                <a:gd name="T50" fmla="*/ 506 w 257"/>
                <a:gd name="T51" fmla="*/ 883 h 237"/>
                <a:gd name="T52" fmla="*/ 429 w 257"/>
                <a:gd name="T53" fmla="*/ 783 h 237"/>
                <a:gd name="T54" fmla="*/ 366 w 257"/>
                <a:gd name="T55" fmla="*/ 671 h 237"/>
                <a:gd name="T56" fmla="*/ 302 w 257"/>
                <a:gd name="T57" fmla="*/ 550 h 237"/>
                <a:gd name="T58" fmla="*/ 231 w 257"/>
                <a:gd name="T59" fmla="*/ 433 h 237"/>
                <a:gd name="T60" fmla="*/ 162 w 257"/>
                <a:gd name="T61" fmla="*/ 295 h 237"/>
                <a:gd name="T62" fmla="*/ 85 w 257"/>
                <a:gd name="T63" fmla="*/ 150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546 w 124"/>
                <a:gd name="T1" fmla="*/ 0 h 110"/>
                <a:gd name="T2" fmla="*/ 878 w 124"/>
                <a:gd name="T3" fmla="*/ 690 h 110"/>
                <a:gd name="T4" fmla="*/ 849 w 124"/>
                <a:gd name="T5" fmla="*/ 682 h 110"/>
                <a:gd name="T6" fmla="*/ 758 w 124"/>
                <a:gd name="T7" fmla="*/ 670 h 110"/>
                <a:gd name="T8" fmla="*/ 631 w 124"/>
                <a:gd name="T9" fmla="*/ 644 h 110"/>
                <a:gd name="T10" fmla="*/ 482 w 124"/>
                <a:gd name="T11" fmla="*/ 632 h 110"/>
                <a:gd name="T12" fmla="*/ 319 w 124"/>
                <a:gd name="T13" fmla="*/ 619 h 110"/>
                <a:gd name="T14" fmla="*/ 178 w 124"/>
                <a:gd name="T15" fmla="*/ 627 h 110"/>
                <a:gd name="T16" fmla="*/ 64 w 124"/>
                <a:gd name="T17" fmla="*/ 652 h 110"/>
                <a:gd name="T18" fmla="*/ 0 w 124"/>
                <a:gd name="T19" fmla="*/ 703 h 110"/>
                <a:gd name="T20" fmla="*/ 29 w 124"/>
                <a:gd name="T21" fmla="*/ 627 h 110"/>
                <a:gd name="T22" fmla="*/ 56 w 124"/>
                <a:gd name="T23" fmla="*/ 569 h 110"/>
                <a:gd name="T24" fmla="*/ 114 w 124"/>
                <a:gd name="T25" fmla="*/ 523 h 110"/>
                <a:gd name="T26" fmla="*/ 178 w 124"/>
                <a:gd name="T27" fmla="*/ 485 h 110"/>
                <a:gd name="T28" fmla="*/ 255 w 124"/>
                <a:gd name="T29" fmla="*/ 460 h 110"/>
                <a:gd name="T30" fmla="*/ 333 w 124"/>
                <a:gd name="T31" fmla="*/ 452 h 110"/>
                <a:gd name="T32" fmla="*/ 418 w 124"/>
                <a:gd name="T33" fmla="*/ 452 h 110"/>
                <a:gd name="T34" fmla="*/ 511 w 124"/>
                <a:gd name="T35" fmla="*/ 473 h 110"/>
                <a:gd name="T36" fmla="*/ 516 w 124"/>
                <a:gd name="T37" fmla="*/ 452 h 110"/>
                <a:gd name="T38" fmla="*/ 495 w 124"/>
                <a:gd name="T39" fmla="*/ 359 h 110"/>
                <a:gd name="T40" fmla="*/ 474 w 124"/>
                <a:gd name="T41" fmla="*/ 243 h 110"/>
                <a:gd name="T42" fmla="*/ 460 w 124"/>
                <a:gd name="T43" fmla="*/ 192 h 110"/>
                <a:gd name="T44" fmla="*/ 447 w 124"/>
                <a:gd name="T45" fmla="*/ 192 h 110"/>
                <a:gd name="T46" fmla="*/ 431 w 124"/>
                <a:gd name="T47" fmla="*/ 184 h 110"/>
                <a:gd name="T48" fmla="*/ 418 w 124"/>
                <a:gd name="T49" fmla="*/ 167 h 110"/>
                <a:gd name="T50" fmla="*/ 405 w 124"/>
                <a:gd name="T51" fmla="*/ 147 h 110"/>
                <a:gd name="T52" fmla="*/ 405 w 124"/>
                <a:gd name="T53" fmla="*/ 121 h 110"/>
                <a:gd name="T54" fmla="*/ 418 w 124"/>
                <a:gd name="T55" fmla="*/ 88 h 110"/>
                <a:gd name="T56" fmla="*/ 468 w 124"/>
                <a:gd name="T57" fmla="*/ 51 h 110"/>
                <a:gd name="T58" fmla="*/ 5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22 w 46"/>
                <a:gd name="T1" fmla="*/ 0 h 94"/>
                <a:gd name="T2" fmla="*/ 142 w 46"/>
                <a:gd name="T3" fmla="*/ 233 h 94"/>
                <a:gd name="T4" fmla="*/ 107 w 46"/>
                <a:gd name="T5" fmla="*/ 382 h 94"/>
                <a:gd name="T6" fmla="*/ 78 w 46"/>
                <a:gd name="T7" fmla="*/ 486 h 94"/>
                <a:gd name="T8" fmla="*/ 0 w 46"/>
                <a:gd name="T9" fmla="*/ 578 h 94"/>
                <a:gd name="T10" fmla="*/ 86 w 46"/>
                <a:gd name="T11" fmla="*/ 540 h 94"/>
                <a:gd name="T12" fmla="*/ 166 w 46"/>
                <a:gd name="T13" fmla="*/ 491 h 94"/>
                <a:gd name="T14" fmla="*/ 230 w 46"/>
                <a:gd name="T15" fmla="*/ 424 h 94"/>
                <a:gd name="T16" fmla="*/ 286 w 46"/>
                <a:gd name="T17" fmla="*/ 350 h 94"/>
                <a:gd name="T18" fmla="*/ 321 w 46"/>
                <a:gd name="T19" fmla="*/ 270 h 94"/>
                <a:gd name="T20" fmla="*/ 329 w 46"/>
                <a:gd name="T21" fmla="*/ 183 h 94"/>
                <a:gd name="T22" fmla="*/ 299 w 46"/>
                <a:gd name="T23" fmla="*/ 92 h 94"/>
                <a:gd name="T24" fmla="*/ 22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42 w 149"/>
                <a:gd name="T3" fmla="*/ 65 h 704"/>
                <a:gd name="T4" fmla="*/ 111 w 149"/>
                <a:gd name="T5" fmla="*/ 150 h 704"/>
                <a:gd name="T6" fmla="*/ 195 w 149"/>
                <a:gd name="T7" fmla="*/ 255 h 704"/>
                <a:gd name="T8" fmla="*/ 285 w 149"/>
                <a:gd name="T9" fmla="*/ 395 h 704"/>
                <a:gd name="T10" fmla="*/ 404 w 149"/>
                <a:gd name="T11" fmla="*/ 565 h 704"/>
                <a:gd name="T12" fmla="*/ 509 w 149"/>
                <a:gd name="T13" fmla="*/ 748 h 704"/>
                <a:gd name="T14" fmla="*/ 612 w 149"/>
                <a:gd name="T15" fmla="*/ 961 h 704"/>
                <a:gd name="T16" fmla="*/ 696 w 149"/>
                <a:gd name="T17" fmla="*/ 1206 h 704"/>
                <a:gd name="T18" fmla="*/ 778 w 149"/>
                <a:gd name="T19" fmla="*/ 1464 h 704"/>
                <a:gd name="T20" fmla="*/ 836 w 149"/>
                <a:gd name="T21" fmla="*/ 1761 h 704"/>
                <a:gd name="T22" fmla="*/ 862 w 149"/>
                <a:gd name="T23" fmla="*/ 2091 h 704"/>
                <a:gd name="T24" fmla="*/ 876 w 149"/>
                <a:gd name="T25" fmla="*/ 2434 h 704"/>
                <a:gd name="T26" fmla="*/ 836 w 149"/>
                <a:gd name="T27" fmla="*/ 2819 h 704"/>
                <a:gd name="T28" fmla="*/ 757 w 149"/>
                <a:gd name="T29" fmla="*/ 3225 h 704"/>
                <a:gd name="T30" fmla="*/ 641 w 149"/>
                <a:gd name="T31" fmla="*/ 3649 h 704"/>
                <a:gd name="T32" fmla="*/ 467 w 149"/>
                <a:gd name="T33" fmla="*/ 4120 h 704"/>
                <a:gd name="T34" fmla="*/ 272 w 149"/>
                <a:gd name="T35" fmla="*/ 4652 h 704"/>
                <a:gd name="T36" fmla="*/ 145 w 149"/>
                <a:gd name="T37" fmla="*/ 5146 h 704"/>
                <a:gd name="T38" fmla="*/ 69 w 149"/>
                <a:gd name="T39" fmla="*/ 5603 h 704"/>
                <a:gd name="T40" fmla="*/ 42 w 149"/>
                <a:gd name="T41" fmla="*/ 6041 h 704"/>
                <a:gd name="T42" fmla="*/ 42 w 149"/>
                <a:gd name="T43" fmla="*/ 6459 h 704"/>
                <a:gd name="T44" fmla="*/ 55 w 149"/>
                <a:gd name="T45" fmla="*/ 6841 h 704"/>
                <a:gd name="T46" fmla="*/ 84 w 149"/>
                <a:gd name="T47" fmla="*/ 7184 h 704"/>
                <a:gd name="T48" fmla="*/ 98 w 149"/>
                <a:gd name="T49" fmla="*/ 7514 h 704"/>
                <a:gd name="T50" fmla="*/ 285 w 149"/>
                <a:gd name="T51" fmla="*/ 7344 h 704"/>
                <a:gd name="T52" fmla="*/ 272 w 149"/>
                <a:gd name="T53" fmla="*/ 7259 h 704"/>
                <a:gd name="T54" fmla="*/ 251 w 149"/>
                <a:gd name="T55" fmla="*/ 7011 h 704"/>
                <a:gd name="T56" fmla="*/ 229 w 149"/>
                <a:gd name="T57" fmla="*/ 6639 h 704"/>
                <a:gd name="T58" fmla="*/ 243 w 149"/>
                <a:gd name="T59" fmla="*/ 6139 h 704"/>
                <a:gd name="T60" fmla="*/ 285 w 149"/>
                <a:gd name="T61" fmla="*/ 5541 h 704"/>
                <a:gd name="T62" fmla="*/ 404 w 149"/>
                <a:gd name="T63" fmla="*/ 4858 h 704"/>
                <a:gd name="T64" fmla="*/ 599 w 149"/>
                <a:gd name="T65" fmla="*/ 4120 h 704"/>
                <a:gd name="T66" fmla="*/ 897 w 149"/>
                <a:gd name="T67" fmla="*/ 3342 h 704"/>
                <a:gd name="T68" fmla="*/ 994 w 149"/>
                <a:gd name="T69" fmla="*/ 2980 h 704"/>
                <a:gd name="T70" fmla="*/ 1037 w 149"/>
                <a:gd name="T71" fmla="*/ 2509 h 704"/>
                <a:gd name="T72" fmla="*/ 1002 w 149"/>
                <a:gd name="T73" fmla="*/ 1963 h 704"/>
                <a:gd name="T74" fmla="*/ 913 w 149"/>
                <a:gd name="T75" fmla="*/ 1431 h 704"/>
                <a:gd name="T76" fmla="*/ 757 w 149"/>
                <a:gd name="T77" fmla="*/ 908 h 704"/>
                <a:gd name="T78" fmla="*/ 564 w 149"/>
                <a:gd name="T79" fmla="*/ 470 h 704"/>
                <a:gd name="T80" fmla="*/ 306 w 149"/>
                <a:gd name="T81" fmla="*/ 150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6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6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4D6C7-740A-4E78-A97C-7C4FE0DBB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5FEC9-C1F1-4F16-A301-C4BE269E7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9E537-6CF1-4EB9-B9A5-0C87AFE35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F3990-EFCA-4BDC-B3D6-821E60060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2571A-C760-4A8A-B481-CA0BE885E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DD042-1C98-4734-A5AD-C8D9BD98D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E9653-7215-448D-9322-0F5F0C8D9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A3EE-581A-4138-9729-C4F0CC4C8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A49D8-6637-4C55-8700-6D9960AD2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D10E2-5A8B-4483-A5B1-F0B2BFE2B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D54B4-B5C9-4096-A13C-D9EB87F52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7390-4827-43CC-B5B9-50497BC5D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95 w 217"/>
                  <a:gd name="T1" fmla="*/ 437 h 210"/>
                  <a:gd name="T2" fmla="*/ 76 w 217"/>
                  <a:gd name="T3" fmla="*/ 413 h 210"/>
                  <a:gd name="T4" fmla="*/ 55 w 217"/>
                  <a:gd name="T5" fmla="*/ 377 h 210"/>
                  <a:gd name="T6" fmla="*/ 32 w 217"/>
                  <a:gd name="T7" fmla="*/ 330 h 210"/>
                  <a:gd name="T8" fmla="*/ 10 w 217"/>
                  <a:gd name="T9" fmla="*/ 281 h 210"/>
                  <a:gd name="T10" fmla="*/ 0 w 217"/>
                  <a:gd name="T11" fmla="*/ 227 h 210"/>
                  <a:gd name="T12" fmla="*/ 1 w 217"/>
                  <a:gd name="T13" fmla="*/ 170 h 210"/>
                  <a:gd name="T14" fmla="*/ 19 w 217"/>
                  <a:gd name="T15" fmla="*/ 118 h 210"/>
                  <a:gd name="T16" fmla="*/ 56 w 217"/>
                  <a:gd name="T17" fmla="*/ 74 h 210"/>
                  <a:gd name="T18" fmla="*/ 94 w 217"/>
                  <a:gd name="T19" fmla="*/ 46 h 210"/>
                  <a:gd name="T20" fmla="*/ 125 w 217"/>
                  <a:gd name="T21" fmla="*/ 25 h 210"/>
                  <a:gd name="T22" fmla="*/ 150 w 217"/>
                  <a:gd name="T23" fmla="*/ 14 h 210"/>
                  <a:gd name="T24" fmla="*/ 169 w 217"/>
                  <a:gd name="T25" fmla="*/ 10 h 210"/>
                  <a:gd name="T26" fmla="*/ 183 w 217"/>
                  <a:gd name="T27" fmla="*/ 10 h 210"/>
                  <a:gd name="T28" fmla="*/ 216 w 217"/>
                  <a:gd name="T29" fmla="*/ 0 h 210"/>
                  <a:gd name="T30" fmla="*/ 307 w 217"/>
                  <a:gd name="T31" fmla="*/ 17 h 210"/>
                  <a:gd name="T32" fmla="*/ 333 w 217"/>
                  <a:gd name="T33" fmla="*/ 25 h 210"/>
                  <a:gd name="T34" fmla="*/ 358 w 217"/>
                  <a:gd name="T35" fmla="*/ 32 h 210"/>
                  <a:gd name="T36" fmla="*/ 379 w 217"/>
                  <a:gd name="T37" fmla="*/ 39 h 210"/>
                  <a:gd name="T38" fmla="*/ 395 w 217"/>
                  <a:gd name="T39" fmla="*/ 48 h 210"/>
                  <a:gd name="T40" fmla="*/ 413 w 217"/>
                  <a:gd name="T41" fmla="*/ 56 h 210"/>
                  <a:gd name="T42" fmla="*/ 427 w 217"/>
                  <a:gd name="T43" fmla="*/ 66 h 210"/>
                  <a:gd name="T44" fmla="*/ 438 w 217"/>
                  <a:gd name="T45" fmla="*/ 79 h 210"/>
                  <a:gd name="T46" fmla="*/ 451 w 217"/>
                  <a:gd name="T47" fmla="*/ 94 h 210"/>
                  <a:gd name="T48" fmla="*/ 427 w 217"/>
                  <a:gd name="T49" fmla="*/ 84 h 210"/>
                  <a:gd name="T50" fmla="*/ 404 w 217"/>
                  <a:gd name="T51" fmla="*/ 75 h 210"/>
                  <a:gd name="T52" fmla="*/ 381 w 217"/>
                  <a:gd name="T53" fmla="*/ 69 h 210"/>
                  <a:gd name="T54" fmla="*/ 358 w 217"/>
                  <a:gd name="T55" fmla="*/ 62 h 210"/>
                  <a:gd name="T56" fmla="*/ 339 w 217"/>
                  <a:gd name="T57" fmla="*/ 56 h 210"/>
                  <a:gd name="T58" fmla="*/ 319 w 217"/>
                  <a:gd name="T59" fmla="*/ 55 h 210"/>
                  <a:gd name="T60" fmla="*/ 297 w 217"/>
                  <a:gd name="T61" fmla="*/ 51 h 210"/>
                  <a:gd name="T62" fmla="*/ 278 w 217"/>
                  <a:gd name="T63" fmla="*/ 51 h 210"/>
                  <a:gd name="T64" fmla="*/ 260 w 217"/>
                  <a:gd name="T65" fmla="*/ 51 h 210"/>
                  <a:gd name="T66" fmla="*/ 241 w 217"/>
                  <a:gd name="T67" fmla="*/ 52 h 210"/>
                  <a:gd name="T68" fmla="*/ 222 w 217"/>
                  <a:gd name="T69" fmla="*/ 56 h 210"/>
                  <a:gd name="T70" fmla="*/ 206 w 217"/>
                  <a:gd name="T71" fmla="*/ 61 h 210"/>
                  <a:gd name="T72" fmla="*/ 189 w 217"/>
                  <a:gd name="T73" fmla="*/ 69 h 210"/>
                  <a:gd name="T74" fmla="*/ 170 w 217"/>
                  <a:gd name="T75" fmla="*/ 75 h 210"/>
                  <a:gd name="T76" fmla="*/ 154 w 217"/>
                  <a:gd name="T77" fmla="*/ 85 h 210"/>
                  <a:gd name="T78" fmla="*/ 137 w 217"/>
                  <a:gd name="T79" fmla="*/ 95 h 210"/>
                  <a:gd name="T80" fmla="*/ 108 w 217"/>
                  <a:gd name="T81" fmla="*/ 127 h 210"/>
                  <a:gd name="T82" fmla="*/ 88 w 217"/>
                  <a:gd name="T83" fmla="*/ 166 h 210"/>
                  <a:gd name="T84" fmla="*/ 76 w 217"/>
                  <a:gd name="T85" fmla="*/ 215 h 210"/>
                  <a:gd name="T86" fmla="*/ 72 w 217"/>
                  <a:gd name="T87" fmla="*/ 263 h 210"/>
                  <a:gd name="T88" fmla="*/ 72 w 217"/>
                  <a:gd name="T89" fmla="*/ 315 h 210"/>
                  <a:gd name="T90" fmla="*/ 79 w 217"/>
                  <a:gd name="T91" fmla="*/ 362 h 210"/>
                  <a:gd name="T92" fmla="*/ 85 w 217"/>
                  <a:gd name="T93" fmla="*/ 404 h 210"/>
                  <a:gd name="T94" fmla="*/ 95 w 217"/>
                  <a:gd name="T95" fmla="*/ 437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26 w 182"/>
                  <a:gd name="T1" fmla="*/ 0 h 213"/>
                  <a:gd name="T2" fmla="*/ 232 w 182"/>
                  <a:gd name="T3" fmla="*/ 4 h 213"/>
                  <a:gd name="T4" fmla="*/ 245 w 182"/>
                  <a:gd name="T5" fmla="*/ 17 h 213"/>
                  <a:gd name="T6" fmla="*/ 263 w 182"/>
                  <a:gd name="T7" fmla="*/ 38 h 213"/>
                  <a:gd name="T8" fmla="*/ 284 w 182"/>
                  <a:gd name="T9" fmla="*/ 69 h 213"/>
                  <a:gd name="T10" fmla="*/ 301 w 182"/>
                  <a:gd name="T11" fmla="*/ 108 h 213"/>
                  <a:gd name="T12" fmla="*/ 311 w 182"/>
                  <a:gd name="T13" fmla="*/ 159 h 213"/>
                  <a:gd name="T14" fmla="*/ 311 w 182"/>
                  <a:gd name="T15" fmla="*/ 220 h 213"/>
                  <a:gd name="T16" fmla="*/ 298 w 182"/>
                  <a:gd name="T17" fmla="*/ 291 h 213"/>
                  <a:gd name="T18" fmla="*/ 291 w 182"/>
                  <a:gd name="T19" fmla="*/ 311 h 213"/>
                  <a:gd name="T20" fmla="*/ 282 w 182"/>
                  <a:gd name="T21" fmla="*/ 328 h 213"/>
                  <a:gd name="T22" fmla="*/ 272 w 182"/>
                  <a:gd name="T23" fmla="*/ 346 h 213"/>
                  <a:gd name="T24" fmla="*/ 259 w 182"/>
                  <a:gd name="T25" fmla="*/ 362 h 213"/>
                  <a:gd name="T26" fmla="*/ 242 w 182"/>
                  <a:gd name="T27" fmla="*/ 376 h 213"/>
                  <a:gd name="T28" fmla="*/ 227 w 182"/>
                  <a:gd name="T29" fmla="*/ 388 h 213"/>
                  <a:gd name="T30" fmla="*/ 212 w 182"/>
                  <a:gd name="T31" fmla="*/ 399 h 213"/>
                  <a:gd name="T32" fmla="*/ 190 w 182"/>
                  <a:gd name="T33" fmla="*/ 408 h 213"/>
                  <a:gd name="T34" fmla="*/ 170 w 182"/>
                  <a:gd name="T35" fmla="*/ 412 h 213"/>
                  <a:gd name="T36" fmla="*/ 150 w 182"/>
                  <a:gd name="T37" fmla="*/ 418 h 213"/>
                  <a:gd name="T38" fmla="*/ 127 w 182"/>
                  <a:gd name="T39" fmla="*/ 421 h 213"/>
                  <a:gd name="T40" fmla="*/ 102 w 182"/>
                  <a:gd name="T41" fmla="*/ 421 h 213"/>
                  <a:gd name="T42" fmla="*/ 76 w 182"/>
                  <a:gd name="T43" fmla="*/ 418 h 213"/>
                  <a:gd name="T44" fmla="*/ 52 w 182"/>
                  <a:gd name="T45" fmla="*/ 412 h 213"/>
                  <a:gd name="T46" fmla="*/ 24 w 182"/>
                  <a:gd name="T47" fmla="*/ 403 h 213"/>
                  <a:gd name="T48" fmla="*/ 0 w 182"/>
                  <a:gd name="T49" fmla="*/ 393 h 213"/>
                  <a:gd name="T50" fmla="*/ 23 w 182"/>
                  <a:gd name="T51" fmla="*/ 408 h 213"/>
                  <a:gd name="T52" fmla="*/ 46 w 182"/>
                  <a:gd name="T53" fmla="*/ 418 h 213"/>
                  <a:gd name="T54" fmla="*/ 69 w 182"/>
                  <a:gd name="T55" fmla="*/ 428 h 213"/>
                  <a:gd name="T56" fmla="*/ 89 w 182"/>
                  <a:gd name="T57" fmla="*/ 435 h 213"/>
                  <a:gd name="T58" fmla="*/ 109 w 182"/>
                  <a:gd name="T59" fmla="*/ 441 h 213"/>
                  <a:gd name="T60" fmla="*/ 131 w 182"/>
                  <a:gd name="T61" fmla="*/ 444 h 213"/>
                  <a:gd name="T62" fmla="*/ 151 w 182"/>
                  <a:gd name="T63" fmla="*/ 445 h 213"/>
                  <a:gd name="T64" fmla="*/ 171 w 182"/>
                  <a:gd name="T65" fmla="*/ 445 h 213"/>
                  <a:gd name="T66" fmla="*/ 189 w 182"/>
                  <a:gd name="T67" fmla="*/ 444 h 213"/>
                  <a:gd name="T68" fmla="*/ 207 w 182"/>
                  <a:gd name="T69" fmla="*/ 440 h 213"/>
                  <a:gd name="T70" fmla="*/ 223 w 182"/>
                  <a:gd name="T71" fmla="*/ 435 h 213"/>
                  <a:gd name="T72" fmla="*/ 240 w 182"/>
                  <a:gd name="T73" fmla="*/ 431 h 213"/>
                  <a:gd name="T74" fmla="*/ 255 w 182"/>
                  <a:gd name="T75" fmla="*/ 425 h 213"/>
                  <a:gd name="T76" fmla="*/ 269 w 182"/>
                  <a:gd name="T77" fmla="*/ 416 h 213"/>
                  <a:gd name="T78" fmla="*/ 282 w 182"/>
                  <a:gd name="T79" fmla="*/ 408 h 213"/>
                  <a:gd name="T80" fmla="*/ 294 w 182"/>
                  <a:gd name="T81" fmla="*/ 399 h 213"/>
                  <a:gd name="T82" fmla="*/ 327 w 182"/>
                  <a:gd name="T83" fmla="*/ 367 h 213"/>
                  <a:gd name="T84" fmla="*/ 350 w 182"/>
                  <a:gd name="T85" fmla="*/ 337 h 213"/>
                  <a:gd name="T86" fmla="*/ 364 w 182"/>
                  <a:gd name="T87" fmla="*/ 301 h 213"/>
                  <a:gd name="T88" fmla="*/ 371 w 182"/>
                  <a:gd name="T89" fmla="*/ 268 h 213"/>
                  <a:gd name="T90" fmla="*/ 376 w 182"/>
                  <a:gd name="T91" fmla="*/ 233 h 213"/>
                  <a:gd name="T92" fmla="*/ 376 w 182"/>
                  <a:gd name="T93" fmla="*/ 198 h 213"/>
                  <a:gd name="T94" fmla="*/ 377 w 182"/>
                  <a:gd name="T95" fmla="*/ 165 h 213"/>
                  <a:gd name="T96" fmla="*/ 358 w 182"/>
                  <a:gd name="T97" fmla="*/ 97 h 213"/>
                  <a:gd name="T98" fmla="*/ 324 w 182"/>
                  <a:gd name="T99" fmla="*/ 43 h 213"/>
                  <a:gd name="T100" fmla="*/ 312 w 182"/>
                  <a:gd name="T101" fmla="*/ 38 h 213"/>
                  <a:gd name="T102" fmla="*/ 305 w 182"/>
                  <a:gd name="T103" fmla="*/ 32 h 213"/>
                  <a:gd name="T104" fmla="*/ 294 w 182"/>
                  <a:gd name="T105" fmla="*/ 27 h 213"/>
                  <a:gd name="T106" fmla="*/ 286 w 182"/>
                  <a:gd name="T107" fmla="*/ 23 h 213"/>
                  <a:gd name="T108" fmla="*/ 274 w 182"/>
                  <a:gd name="T109" fmla="*/ 19 h 213"/>
                  <a:gd name="T110" fmla="*/ 261 w 182"/>
                  <a:gd name="T111" fmla="*/ 13 h 213"/>
                  <a:gd name="T112" fmla="*/ 246 w 182"/>
                  <a:gd name="T113" fmla="*/ 6 h 213"/>
                  <a:gd name="T114" fmla="*/ 226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49 w 128"/>
                  <a:gd name="T1" fmla="*/ 0 h 217"/>
                  <a:gd name="T2" fmla="*/ 55 w 128"/>
                  <a:gd name="T3" fmla="*/ 4 h 217"/>
                  <a:gd name="T4" fmla="*/ 61 w 128"/>
                  <a:gd name="T5" fmla="*/ 14 h 217"/>
                  <a:gd name="T6" fmla="*/ 65 w 128"/>
                  <a:gd name="T7" fmla="*/ 26 h 217"/>
                  <a:gd name="T8" fmla="*/ 68 w 128"/>
                  <a:gd name="T9" fmla="*/ 40 h 217"/>
                  <a:gd name="T10" fmla="*/ 67 w 128"/>
                  <a:gd name="T11" fmla="*/ 58 h 217"/>
                  <a:gd name="T12" fmla="*/ 61 w 128"/>
                  <a:gd name="T13" fmla="*/ 75 h 217"/>
                  <a:gd name="T14" fmla="*/ 49 w 128"/>
                  <a:gd name="T15" fmla="*/ 93 h 217"/>
                  <a:gd name="T16" fmla="*/ 32 w 128"/>
                  <a:gd name="T17" fmla="*/ 112 h 217"/>
                  <a:gd name="T18" fmla="*/ 26 w 128"/>
                  <a:gd name="T19" fmla="*/ 110 h 217"/>
                  <a:gd name="T20" fmla="*/ 20 w 128"/>
                  <a:gd name="T21" fmla="*/ 109 h 217"/>
                  <a:gd name="T22" fmla="*/ 14 w 128"/>
                  <a:gd name="T23" fmla="*/ 106 h 217"/>
                  <a:gd name="T24" fmla="*/ 9 w 128"/>
                  <a:gd name="T25" fmla="*/ 104 h 217"/>
                  <a:gd name="T26" fmla="*/ 4 w 128"/>
                  <a:gd name="T27" fmla="*/ 101 h 217"/>
                  <a:gd name="T28" fmla="*/ 1 w 128"/>
                  <a:gd name="T29" fmla="*/ 98 h 217"/>
                  <a:gd name="T30" fmla="*/ 0 w 128"/>
                  <a:gd name="T31" fmla="*/ 95 h 217"/>
                  <a:gd name="T32" fmla="*/ 1 w 128"/>
                  <a:gd name="T33" fmla="*/ 92 h 217"/>
                  <a:gd name="T34" fmla="*/ 7 w 128"/>
                  <a:gd name="T35" fmla="*/ 88 h 217"/>
                  <a:gd name="T36" fmla="*/ 15 w 128"/>
                  <a:gd name="T37" fmla="*/ 83 h 217"/>
                  <a:gd name="T38" fmla="*/ 24 w 128"/>
                  <a:gd name="T39" fmla="*/ 78 h 217"/>
                  <a:gd name="T40" fmla="*/ 33 w 128"/>
                  <a:gd name="T41" fmla="*/ 69 h 217"/>
                  <a:gd name="T42" fmla="*/ 41 w 128"/>
                  <a:gd name="T43" fmla="*/ 58 h 217"/>
                  <a:gd name="T44" fmla="*/ 48 w 128"/>
                  <a:gd name="T45" fmla="*/ 43 h 217"/>
                  <a:gd name="T46" fmla="*/ 51 w 128"/>
                  <a:gd name="T47" fmla="*/ 24 h 217"/>
                  <a:gd name="T48" fmla="*/ 49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39 w 117"/>
                  <a:gd name="T1" fmla="*/ 0 h 132"/>
                  <a:gd name="T2" fmla="*/ 0 w 117"/>
                  <a:gd name="T3" fmla="*/ 13 h 132"/>
                  <a:gd name="T4" fmla="*/ 1 w 117"/>
                  <a:gd name="T5" fmla="*/ 13 h 132"/>
                  <a:gd name="T6" fmla="*/ 7 w 117"/>
                  <a:gd name="T7" fmla="*/ 14 h 132"/>
                  <a:gd name="T8" fmla="*/ 15 w 117"/>
                  <a:gd name="T9" fmla="*/ 18 h 132"/>
                  <a:gd name="T10" fmla="*/ 24 w 117"/>
                  <a:gd name="T11" fmla="*/ 23 h 132"/>
                  <a:gd name="T12" fmla="*/ 35 w 117"/>
                  <a:gd name="T13" fmla="*/ 31 h 132"/>
                  <a:gd name="T14" fmla="*/ 44 w 117"/>
                  <a:gd name="T15" fmla="*/ 39 h 132"/>
                  <a:gd name="T16" fmla="*/ 54 w 117"/>
                  <a:gd name="T17" fmla="*/ 51 h 132"/>
                  <a:gd name="T18" fmla="*/ 61 w 117"/>
                  <a:gd name="T19" fmla="*/ 66 h 132"/>
                  <a:gd name="T20" fmla="*/ 62 w 117"/>
                  <a:gd name="T21" fmla="*/ 60 h 132"/>
                  <a:gd name="T22" fmla="*/ 61 w 117"/>
                  <a:gd name="T23" fmla="*/ 53 h 132"/>
                  <a:gd name="T24" fmla="*/ 57 w 117"/>
                  <a:gd name="T25" fmla="*/ 44 h 132"/>
                  <a:gd name="T26" fmla="*/ 52 w 117"/>
                  <a:gd name="T27" fmla="*/ 37 h 132"/>
                  <a:gd name="T28" fmla="*/ 47 w 117"/>
                  <a:gd name="T29" fmla="*/ 29 h 132"/>
                  <a:gd name="T30" fmla="*/ 41 w 117"/>
                  <a:gd name="T31" fmla="*/ 23 h 132"/>
                  <a:gd name="T32" fmla="*/ 36 w 117"/>
                  <a:gd name="T33" fmla="*/ 18 h 132"/>
                  <a:gd name="T34" fmla="*/ 31 w 117"/>
                  <a:gd name="T35" fmla="*/ 16 h 132"/>
                  <a:gd name="T36" fmla="*/ 36 w 117"/>
                  <a:gd name="T37" fmla="*/ 14 h 132"/>
                  <a:gd name="T38" fmla="*/ 41 w 117"/>
                  <a:gd name="T39" fmla="*/ 14 h 132"/>
                  <a:gd name="T40" fmla="*/ 47 w 117"/>
                  <a:gd name="T41" fmla="*/ 13 h 132"/>
                  <a:gd name="T42" fmla="*/ 52 w 117"/>
                  <a:gd name="T43" fmla="*/ 13 h 132"/>
                  <a:gd name="T44" fmla="*/ 55 w 117"/>
                  <a:gd name="T45" fmla="*/ 12 h 132"/>
                  <a:gd name="T46" fmla="*/ 57 w 117"/>
                  <a:gd name="T47" fmla="*/ 11 h 132"/>
                  <a:gd name="T48" fmla="*/ 60 w 117"/>
                  <a:gd name="T49" fmla="*/ 11 h 132"/>
                  <a:gd name="T50" fmla="*/ 60 w 117"/>
                  <a:gd name="T51" fmla="*/ 11 h 132"/>
                  <a:gd name="T52" fmla="*/ 39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5 w 29"/>
                  <a:gd name="T1" fmla="*/ 0 h 77"/>
                  <a:gd name="T2" fmla="*/ 12 w 29"/>
                  <a:gd name="T3" fmla="*/ 0 h 77"/>
                  <a:gd name="T4" fmla="*/ 9 w 29"/>
                  <a:gd name="T5" fmla="*/ 2 h 77"/>
                  <a:gd name="T6" fmla="*/ 5 w 29"/>
                  <a:gd name="T7" fmla="*/ 4 h 77"/>
                  <a:gd name="T8" fmla="*/ 2 w 29"/>
                  <a:gd name="T9" fmla="*/ 10 h 77"/>
                  <a:gd name="T10" fmla="*/ 1 w 29"/>
                  <a:gd name="T11" fmla="*/ 15 h 77"/>
                  <a:gd name="T12" fmla="*/ 0 w 29"/>
                  <a:gd name="T13" fmla="*/ 22 h 77"/>
                  <a:gd name="T14" fmla="*/ 1 w 29"/>
                  <a:gd name="T15" fmla="*/ 31 h 77"/>
                  <a:gd name="T16" fmla="*/ 6 w 29"/>
                  <a:gd name="T17" fmla="*/ 39 h 77"/>
                  <a:gd name="T18" fmla="*/ 8 w 29"/>
                  <a:gd name="T19" fmla="*/ 27 h 77"/>
                  <a:gd name="T20" fmla="*/ 10 w 29"/>
                  <a:gd name="T21" fmla="*/ 19 h 77"/>
                  <a:gd name="T22" fmla="*/ 12 w 29"/>
                  <a:gd name="T23" fmla="*/ 11 h 77"/>
                  <a:gd name="T24" fmla="*/ 15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6 w 207"/>
                    <a:gd name="T1" fmla="*/ 21 h 564"/>
                    <a:gd name="T2" fmla="*/ 3 w 207"/>
                    <a:gd name="T3" fmla="*/ 35 h 564"/>
                    <a:gd name="T4" fmla="*/ 1 w 207"/>
                    <a:gd name="T5" fmla="*/ 47 h 564"/>
                    <a:gd name="T6" fmla="*/ 0 w 207"/>
                    <a:gd name="T7" fmla="*/ 59 h 564"/>
                    <a:gd name="T8" fmla="*/ 0 w 207"/>
                    <a:gd name="T9" fmla="*/ 72 h 564"/>
                    <a:gd name="T10" fmla="*/ 1 w 207"/>
                    <a:gd name="T11" fmla="*/ 86 h 564"/>
                    <a:gd name="T12" fmla="*/ 3 w 207"/>
                    <a:gd name="T13" fmla="*/ 101 h 564"/>
                    <a:gd name="T14" fmla="*/ 8 w 207"/>
                    <a:gd name="T15" fmla="*/ 118 h 564"/>
                    <a:gd name="T16" fmla="*/ 14 w 207"/>
                    <a:gd name="T17" fmla="*/ 137 h 564"/>
                    <a:gd name="T18" fmla="*/ 21 w 207"/>
                    <a:gd name="T19" fmla="*/ 156 h 564"/>
                    <a:gd name="T20" fmla="*/ 29 w 207"/>
                    <a:gd name="T21" fmla="*/ 174 h 564"/>
                    <a:gd name="T22" fmla="*/ 39 w 207"/>
                    <a:gd name="T23" fmla="*/ 194 h 564"/>
                    <a:gd name="T24" fmla="*/ 50 w 207"/>
                    <a:gd name="T25" fmla="*/ 213 h 564"/>
                    <a:gd name="T26" fmla="*/ 63 w 207"/>
                    <a:gd name="T27" fmla="*/ 231 h 564"/>
                    <a:gd name="T28" fmla="*/ 75 w 207"/>
                    <a:gd name="T29" fmla="*/ 247 h 564"/>
                    <a:gd name="T30" fmla="*/ 87 w 207"/>
                    <a:gd name="T31" fmla="*/ 260 h 564"/>
                    <a:gd name="T32" fmla="*/ 99 w 207"/>
                    <a:gd name="T33" fmla="*/ 270 h 564"/>
                    <a:gd name="T34" fmla="*/ 77 w 207"/>
                    <a:gd name="T35" fmla="*/ 239 h 564"/>
                    <a:gd name="T36" fmla="*/ 61 w 207"/>
                    <a:gd name="T37" fmla="*/ 214 h 564"/>
                    <a:gd name="T38" fmla="*/ 49 w 207"/>
                    <a:gd name="T39" fmla="*/ 194 h 564"/>
                    <a:gd name="T40" fmla="*/ 41 w 207"/>
                    <a:gd name="T41" fmla="*/ 176 h 564"/>
                    <a:gd name="T42" fmla="*/ 36 w 207"/>
                    <a:gd name="T43" fmla="*/ 161 h 564"/>
                    <a:gd name="T44" fmla="*/ 32 w 207"/>
                    <a:gd name="T45" fmla="*/ 148 h 564"/>
                    <a:gd name="T46" fmla="*/ 30 w 207"/>
                    <a:gd name="T47" fmla="*/ 136 h 564"/>
                    <a:gd name="T48" fmla="*/ 27 w 207"/>
                    <a:gd name="T49" fmla="*/ 124 h 564"/>
                    <a:gd name="T50" fmla="*/ 21 w 207"/>
                    <a:gd name="T51" fmla="*/ 98 h 564"/>
                    <a:gd name="T52" fmla="*/ 19 w 207"/>
                    <a:gd name="T53" fmla="*/ 67 h 564"/>
                    <a:gd name="T54" fmla="*/ 21 w 207"/>
                    <a:gd name="T55" fmla="*/ 33 h 564"/>
                    <a:gd name="T56" fmla="*/ 24 w 207"/>
                    <a:gd name="T57" fmla="*/ 0 h 564"/>
                    <a:gd name="T58" fmla="*/ 6 w 207"/>
                    <a:gd name="T59" fmla="*/ 2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9 h 232"/>
                    <a:gd name="T2" fmla="*/ 7 w 47"/>
                    <a:gd name="T3" fmla="*/ 26 h 232"/>
                    <a:gd name="T4" fmla="*/ 11 w 47"/>
                    <a:gd name="T5" fmla="*/ 48 h 232"/>
                    <a:gd name="T6" fmla="*/ 12 w 47"/>
                    <a:gd name="T7" fmla="*/ 76 h 232"/>
                    <a:gd name="T8" fmla="*/ 9 w 47"/>
                    <a:gd name="T9" fmla="*/ 110 h 232"/>
                    <a:gd name="T10" fmla="*/ 22 w 47"/>
                    <a:gd name="T11" fmla="*/ 103 h 232"/>
                    <a:gd name="T12" fmla="*/ 23 w 47"/>
                    <a:gd name="T13" fmla="*/ 85 h 232"/>
                    <a:gd name="T14" fmla="*/ 23 w 47"/>
                    <a:gd name="T15" fmla="*/ 67 h 232"/>
                    <a:gd name="T16" fmla="*/ 22 w 47"/>
                    <a:gd name="T17" fmla="*/ 49 h 232"/>
                    <a:gd name="T18" fmla="*/ 20 w 47"/>
                    <a:gd name="T19" fmla="*/ 34 h 232"/>
                    <a:gd name="T20" fmla="*/ 18 w 47"/>
                    <a:gd name="T21" fmla="*/ 25 h 232"/>
                    <a:gd name="T22" fmla="*/ 14 w 47"/>
                    <a:gd name="T23" fmla="*/ 16 h 232"/>
                    <a:gd name="T24" fmla="*/ 11 w 47"/>
                    <a:gd name="T25" fmla="*/ 8 h 232"/>
                    <a:gd name="T26" fmla="*/ 6 w 47"/>
                    <a:gd name="T27" fmla="*/ 0 h 232"/>
                    <a:gd name="T28" fmla="*/ 0 w 47"/>
                    <a:gd name="T29" fmla="*/ 9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41 w 87"/>
                    <a:gd name="T1" fmla="*/ 10 h 40"/>
                    <a:gd name="T2" fmla="*/ 37 w 87"/>
                    <a:gd name="T3" fmla="*/ 7 h 40"/>
                    <a:gd name="T4" fmla="*/ 32 w 87"/>
                    <a:gd name="T5" fmla="*/ 5 h 40"/>
                    <a:gd name="T6" fmla="*/ 28 w 87"/>
                    <a:gd name="T7" fmla="*/ 3 h 40"/>
                    <a:gd name="T8" fmla="*/ 22 w 87"/>
                    <a:gd name="T9" fmla="*/ 2 h 40"/>
                    <a:gd name="T10" fmla="*/ 18 w 87"/>
                    <a:gd name="T11" fmla="*/ 1 h 40"/>
                    <a:gd name="T12" fmla="*/ 12 w 87"/>
                    <a:gd name="T13" fmla="*/ 1 h 40"/>
                    <a:gd name="T14" fmla="*/ 6 w 87"/>
                    <a:gd name="T15" fmla="*/ 0 h 40"/>
                    <a:gd name="T16" fmla="*/ 0 w 87"/>
                    <a:gd name="T17" fmla="*/ 1 h 40"/>
                    <a:gd name="T18" fmla="*/ 3 w 87"/>
                    <a:gd name="T19" fmla="*/ 3 h 40"/>
                    <a:gd name="T20" fmla="*/ 7 w 87"/>
                    <a:gd name="T21" fmla="*/ 5 h 40"/>
                    <a:gd name="T22" fmla="*/ 10 w 87"/>
                    <a:gd name="T23" fmla="*/ 6 h 40"/>
                    <a:gd name="T24" fmla="*/ 16 w 87"/>
                    <a:gd name="T25" fmla="*/ 8 h 40"/>
                    <a:gd name="T26" fmla="*/ 20 w 87"/>
                    <a:gd name="T27" fmla="*/ 10 h 40"/>
                    <a:gd name="T28" fmla="*/ 25 w 87"/>
                    <a:gd name="T29" fmla="*/ 12 h 40"/>
                    <a:gd name="T30" fmla="*/ 30 w 87"/>
                    <a:gd name="T31" fmla="*/ 15 h 40"/>
                    <a:gd name="T32" fmla="*/ 35 w 87"/>
                    <a:gd name="T33" fmla="*/ 18 h 40"/>
                    <a:gd name="T34" fmla="*/ 41 w 87"/>
                    <a:gd name="T35" fmla="*/ 10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20 w 83"/>
                  <a:gd name="T1" fmla="*/ 7 h 117"/>
                  <a:gd name="T2" fmla="*/ 6 w 83"/>
                  <a:gd name="T3" fmla="*/ 0 h 117"/>
                  <a:gd name="T4" fmla="*/ 0 w 83"/>
                  <a:gd name="T5" fmla="*/ 30 h 117"/>
                  <a:gd name="T6" fmla="*/ 20 w 83"/>
                  <a:gd name="T7" fmla="*/ 7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25 h 98"/>
                  <a:gd name="T2" fmla="*/ 30 w 140"/>
                  <a:gd name="T3" fmla="*/ 0 h 98"/>
                  <a:gd name="T4" fmla="*/ 35 w 140"/>
                  <a:gd name="T5" fmla="*/ 13 h 98"/>
                  <a:gd name="T6" fmla="*/ 0 w 140"/>
                  <a:gd name="T7" fmla="*/ 25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2 h 49"/>
                  <a:gd name="T2" fmla="*/ 37 w 145"/>
                  <a:gd name="T3" fmla="*/ 0 h 49"/>
                  <a:gd name="T4" fmla="*/ 33 w 145"/>
                  <a:gd name="T5" fmla="*/ 13 h 49"/>
                  <a:gd name="T6" fmla="*/ 0 w 145"/>
                  <a:gd name="T7" fmla="*/ 2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7 w 109"/>
                <a:gd name="T3" fmla="*/ 1 h 156"/>
                <a:gd name="T4" fmla="*/ 27 w 109"/>
                <a:gd name="T5" fmla="*/ 5 h 156"/>
                <a:gd name="T6" fmla="*/ 54 w 109"/>
                <a:gd name="T7" fmla="*/ 14 h 156"/>
                <a:gd name="T8" fmla="*/ 85 w 109"/>
                <a:gd name="T9" fmla="*/ 28 h 156"/>
                <a:gd name="T10" fmla="*/ 114 w 109"/>
                <a:gd name="T11" fmla="*/ 50 h 156"/>
                <a:gd name="T12" fmla="*/ 140 w 109"/>
                <a:gd name="T13" fmla="*/ 81 h 156"/>
                <a:gd name="T14" fmla="*/ 157 w 109"/>
                <a:gd name="T15" fmla="*/ 124 h 156"/>
                <a:gd name="T16" fmla="*/ 160 w 109"/>
                <a:gd name="T17" fmla="*/ 179 h 156"/>
                <a:gd name="T18" fmla="*/ 154 w 109"/>
                <a:gd name="T19" fmla="*/ 179 h 156"/>
                <a:gd name="T20" fmla="*/ 145 w 109"/>
                <a:gd name="T21" fmla="*/ 179 h 156"/>
                <a:gd name="T22" fmla="*/ 137 w 109"/>
                <a:gd name="T23" fmla="*/ 179 h 156"/>
                <a:gd name="T24" fmla="*/ 127 w 109"/>
                <a:gd name="T25" fmla="*/ 177 h 156"/>
                <a:gd name="T26" fmla="*/ 119 w 109"/>
                <a:gd name="T27" fmla="*/ 176 h 156"/>
                <a:gd name="T28" fmla="*/ 109 w 109"/>
                <a:gd name="T29" fmla="*/ 172 h 156"/>
                <a:gd name="T30" fmla="*/ 97 w 109"/>
                <a:gd name="T31" fmla="*/ 166 h 156"/>
                <a:gd name="T32" fmla="*/ 85 w 109"/>
                <a:gd name="T33" fmla="*/ 160 h 156"/>
                <a:gd name="T34" fmla="*/ 78 w 109"/>
                <a:gd name="T35" fmla="*/ 145 h 156"/>
                <a:gd name="T36" fmla="*/ 78 w 109"/>
                <a:gd name="T37" fmla="*/ 127 h 156"/>
                <a:gd name="T38" fmla="*/ 82 w 109"/>
                <a:gd name="T39" fmla="*/ 110 h 156"/>
                <a:gd name="T40" fmla="*/ 86 w 109"/>
                <a:gd name="T41" fmla="*/ 92 h 156"/>
                <a:gd name="T42" fmla="*/ 82 w 109"/>
                <a:gd name="T43" fmla="*/ 71 h 156"/>
                <a:gd name="T44" fmla="*/ 70 w 109"/>
                <a:gd name="T45" fmla="*/ 49 h 156"/>
                <a:gd name="T46" fmla="*/ 46 w 109"/>
                <a:gd name="T47" fmla="*/ 2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9 w 54"/>
                <a:gd name="T5" fmla="*/ 3 h 40"/>
                <a:gd name="T6" fmla="*/ 20 w 54"/>
                <a:gd name="T7" fmla="*/ 10 h 40"/>
                <a:gd name="T8" fmla="*/ 32 w 54"/>
                <a:gd name="T9" fmla="*/ 14 h 40"/>
                <a:gd name="T10" fmla="*/ 43 w 54"/>
                <a:gd name="T11" fmla="*/ 17 h 40"/>
                <a:gd name="T12" fmla="*/ 56 w 54"/>
                <a:gd name="T13" fmla="*/ 19 h 40"/>
                <a:gd name="T14" fmla="*/ 68 w 54"/>
                <a:gd name="T15" fmla="*/ 20 h 40"/>
                <a:gd name="T16" fmla="*/ 81 w 54"/>
                <a:gd name="T17" fmla="*/ 18 h 40"/>
                <a:gd name="T18" fmla="*/ 79 w 54"/>
                <a:gd name="T19" fmla="*/ 29 h 40"/>
                <a:gd name="T20" fmla="*/ 75 w 54"/>
                <a:gd name="T21" fmla="*/ 38 h 40"/>
                <a:gd name="T22" fmla="*/ 66 w 54"/>
                <a:gd name="T23" fmla="*/ 44 h 40"/>
                <a:gd name="T24" fmla="*/ 55 w 54"/>
                <a:gd name="T25" fmla="*/ 46 h 40"/>
                <a:gd name="T26" fmla="*/ 42 w 54"/>
                <a:gd name="T27" fmla="*/ 45 h 40"/>
                <a:gd name="T28" fmla="*/ 28 w 54"/>
                <a:gd name="T29" fmla="*/ 37 h 40"/>
                <a:gd name="T30" fmla="*/ 15 w 54"/>
                <a:gd name="T31" fmla="*/ 24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7 h 237"/>
                <a:gd name="T4" fmla="*/ 5 w 257"/>
                <a:gd name="T5" fmla="*/ 54 h 237"/>
                <a:gd name="T6" fmla="*/ 11 w 257"/>
                <a:gd name="T7" fmla="*/ 81 h 237"/>
                <a:gd name="T8" fmla="*/ 20 w 257"/>
                <a:gd name="T9" fmla="*/ 104 h 237"/>
                <a:gd name="T10" fmla="*/ 32 w 257"/>
                <a:gd name="T11" fmla="*/ 127 h 237"/>
                <a:gd name="T12" fmla="*/ 48 w 257"/>
                <a:gd name="T13" fmla="*/ 151 h 237"/>
                <a:gd name="T14" fmla="*/ 68 w 257"/>
                <a:gd name="T15" fmla="*/ 172 h 237"/>
                <a:gd name="T16" fmla="*/ 91 w 257"/>
                <a:gd name="T17" fmla="*/ 190 h 237"/>
                <a:gd name="T18" fmla="*/ 120 w 257"/>
                <a:gd name="T19" fmla="*/ 208 h 237"/>
                <a:gd name="T20" fmla="*/ 154 w 257"/>
                <a:gd name="T21" fmla="*/ 222 h 237"/>
                <a:gd name="T22" fmla="*/ 190 w 257"/>
                <a:gd name="T23" fmla="*/ 234 h 237"/>
                <a:gd name="T24" fmla="*/ 234 w 257"/>
                <a:gd name="T25" fmla="*/ 244 h 237"/>
                <a:gd name="T26" fmla="*/ 282 w 257"/>
                <a:gd name="T27" fmla="*/ 250 h 237"/>
                <a:gd name="T28" fmla="*/ 337 w 257"/>
                <a:gd name="T29" fmla="*/ 253 h 237"/>
                <a:gd name="T30" fmla="*/ 394 w 257"/>
                <a:gd name="T31" fmla="*/ 252 h 237"/>
                <a:gd name="T32" fmla="*/ 460 w 257"/>
                <a:gd name="T33" fmla="*/ 248 h 237"/>
                <a:gd name="T34" fmla="*/ 402 w 257"/>
                <a:gd name="T35" fmla="*/ 243 h 237"/>
                <a:gd name="T36" fmla="*/ 349 w 257"/>
                <a:gd name="T37" fmla="*/ 235 h 237"/>
                <a:gd name="T38" fmla="*/ 305 w 257"/>
                <a:gd name="T39" fmla="*/ 226 h 237"/>
                <a:gd name="T40" fmla="*/ 265 w 257"/>
                <a:gd name="T41" fmla="*/ 218 h 237"/>
                <a:gd name="T42" fmla="*/ 229 w 257"/>
                <a:gd name="T43" fmla="*/ 207 h 237"/>
                <a:gd name="T44" fmla="*/ 201 w 257"/>
                <a:gd name="T45" fmla="*/ 194 h 237"/>
                <a:gd name="T46" fmla="*/ 174 w 257"/>
                <a:gd name="T47" fmla="*/ 181 h 237"/>
                <a:gd name="T48" fmla="*/ 150 w 257"/>
                <a:gd name="T49" fmla="*/ 165 h 237"/>
                <a:gd name="T50" fmla="*/ 128 w 257"/>
                <a:gd name="T51" fmla="*/ 151 h 237"/>
                <a:gd name="T52" fmla="*/ 110 w 257"/>
                <a:gd name="T53" fmla="*/ 133 h 237"/>
                <a:gd name="T54" fmla="*/ 94 w 257"/>
                <a:gd name="T55" fmla="*/ 115 h 237"/>
                <a:gd name="T56" fmla="*/ 78 w 257"/>
                <a:gd name="T57" fmla="*/ 94 h 237"/>
                <a:gd name="T58" fmla="*/ 59 w 257"/>
                <a:gd name="T59" fmla="*/ 73 h 237"/>
                <a:gd name="T60" fmla="*/ 41 w 257"/>
                <a:gd name="T61" fmla="*/ 51 h 237"/>
                <a:gd name="T62" fmla="*/ 21 w 257"/>
                <a:gd name="T63" fmla="*/ 2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140 w 124"/>
                <a:gd name="T1" fmla="*/ 0 h 110"/>
                <a:gd name="T2" fmla="*/ 225 w 124"/>
                <a:gd name="T3" fmla="*/ 118 h 110"/>
                <a:gd name="T4" fmla="*/ 218 w 124"/>
                <a:gd name="T5" fmla="*/ 117 h 110"/>
                <a:gd name="T6" fmla="*/ 194 w 124"/>
                <a:gd name="T7" fmla="*/ 115 h 110"/>
                <a:gd name="T8" fmla="*/ 162 w 124"/>
                <a:gd name="T9" fmla="*/ 111 h 110"/>
                <a:gd name="T10" fmla="*/ 124 w 124"/>
                <a:gd name="T11" fmla="*/ 109 h 110"/>
                <a:gd name="T12" fmla="*/ 82 w 124"/>
                <a:gd name="T13" fmla="*/ 106 h 110"/>
                <a:gd name="T14" fmla="*/ 46 w 124"/>
                <a:gd name="T15" fmla="*/ 107 h 110"/>
                <a:gd name="T16" fmla="*/ 16 w 124"/>
                <a:gd name="T17" fmla="*/ 112 h 110"/>
                <a:gd name="T18" fmla="*/ 0 w 124"/>
                <a:gd name="T19" fmla="*/ 120 h 110"/>
                <a:gd name="T20" fmla="*/ 7 w 124"/>
                <a:gd name="T21" fmla="*/ 107 h 110"/>
                <a:gd name="T22" fmla="*/ 15 w 124"/>
                <a:gd name="T23" fmla="*/ 97 h 110"/>
                <a:gd name="T24" fmla="*/ 30 w 124"/>
                <a:gd name="T25" fmla="*/ 90 h 110"/>
                <a:gd name="T26" fmla="*/ 46 w 124"/>
                <a:gd name="T27" fmla="*/ 83 h 110"/>
                <a:gd name="T28" fmla="*/ 65 w 124"/>
                <a:gd name="T29" fmla="*/ 78 h 110"/>
                <a:gd name="T30" fmla="*/ 85 w 124"/>
                <a:gd name="T31" fmla="*/ 77 h 110"/>
                <a:gd name="T32" fmla="*/ 106 w 124"/>
                <a:gd name="T33" fmla="*/ 77 h 110"/>
                <a:gd name="T34" fmla="*/ 131 w 124"/>
                <a:gd name="T35" fmla="*/ 81 h 110"/>
                <a:gd name="T36" fmla="*/ 132 w 124"/>
                <a:gd name="T37" fmla="*/ 77 h 110"/>
                <a:gd name="T38" fmla="*/ 127 w 124"/>
                <a:gd name="T39" fmla="*/ 62 h 110"/>
                <a:gd name="T40" fmla="*/ 121 w 124"/>
                <a:gd name="T41" fmla="*/ 42 h 110"/>
                <a:gd name="T42" fmla="*/ 119 w 124"/>
                <a:gd name="T43" fmla="*/ 32 h 110"/>
                <a:gd name="T44" fmla="*/ 114 w 124"/>
                <a:gd name="T45" fmla="*/ 32 h 110"/>
                <a:gd name="T46" fmla="*/ 110 w 124"/>
                <a:gd name="T47" fmla="*/ 31 h 110"/>
                <a:gd name="T48" fmla="*/ 106 w 124"/>
                <a:gd name="T49" fmla="*/ 28 h 110"/>
                <a:gd name="T50" fmla="*/ 104 w 124"/>
                <a:gd name="T51" fmla="*/ 25 h 110"/>
                <a:gd name="T52" fmla="*/ 104 w 124"/>
                <a:gd name="T53" fmla="*/ 21 h 110"/>
                <a:gd name="T54" fmla="*/ 106 w 124"/>
                <a:gd name="T55" fmla="*/ 16 h 110"/>
                <a:gd name="T56" fmla="*/ 120 w 124"/>
                <a:gd name="T57" fmla="*/ 8 h 110"/>
                <a:gd name="T58" fmla="*/ 140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9 w 109"/>
                <a:gd name="T3" fmla="*/ 1 h 156"/>
                <a:gd name="T4" fmla="*/ 32 w 109"/>
                <a:gd name="T5" fmla="*/ 5 h 156"/>
                <a:gd name="T6" fmla="*/ 67 w 109"/>
                <a:gd name="T7" fmla="*/ 12 h 156"/>
                <a:gd name="T8" fmla="*/ 105 w 109"/>
                <a:gd name="T9" fmla="*/ 26 h 156"/>
                <a:gd name="T10" fmla="*/ 142 w 109"/>
                <a:gd name="T11" fmla="*/ 46 h 156"/>
                <a:gd name="T12" fmla="*/ 174 w 109"/>
                <a:gd name="T13" fmla="*/ 75 h 156"/>
                <a:gd name="T14" fmla="*/ 194 w 109"/>
                <a:gd name="T15" fmla="*/ 114 h 156"/>
                <a:gd name="T16" fmla="*/ 198 w 109"/>
                <a:gd name="T17" fmla="*/ 164 h 156"/>
                <a:gd name="T18" fmla="*/ 192 w 109"/>
                <a:gd name="T19" fmla="*/ 164 h 156"/>
                <a:gd name="T20" fmla="*/ 181 w 109"/>
                <a:gd name="T21" fmla="*/ 164 h 156"/>
                <a:gd name="T22" fmla="*/ 169 w 109"/>
                <a:gd name="T23" fmla="*/ 164 h 156"/>
                <a:gd name="T24" fmla="*/ 158 w 109"/>
                <a:gd name="T25" fmla="*/ 162 h 156"/>
                <a:gd name="T26" fmla="*/ 147 w 109"/>
                <a:gd name="T27" fmla="*/ 161 h 156"/>
                <a:gd name="T28" fmla="*/ 135 w 109"/>
                <a:gd name="T29" fmla="*/ 158 h 156"/>
                <a:gd name="T30" fmla="*/ 120 w 109"/>
                <a:gd name="T31" fmla="*/ 153 h 156"/>
                <a:gd name="T32" fmla="*/ 105 w 109"/>
                <a:gd name="T33" fmla="*/ 147 h 156"/>
                <a:gd name="T34" fmla="*/ 96 w 109"/>
                <a:gd name="T35" fmla="*/ 132 h 156"/>
                <a:gd name="T36" fmla="*/ 96 w 109"/>
                <a:gd name="T37" fmla="*/ 117 h 156"/>
                <a:gd name="T38" fmla="*/ 102 w 109"/>
                <a:gd name="T39" fmla="*/ 101 h 156"/>
                <a:gd name="T40" fmla="*/ 108 w 109"/>
                <a:gd name="T41" fmla="*/ 84 h 156"/>
                <a:gd name="T42" fmla="*/ 102 w 109"/>
                <a:gd name="T43" fmla="*/ 66 h 156"/>
                <a:gd name="T44" fmla="*/ 88 w 109"/>
                <a:gd name="T45" fmla="*/ 45 h 156"/>
                <a:gd name="T46" fmla="*/ 57 w 109"/>
                <a:gd name="T47" fmla="*/ 25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57 w 46"/>
                <a:gd name="T1" fmla="*/ 0 h 94"/>
                <a:gd name="T2" fmla="*/ 36 w 46"/>
                <a:gd name="T3" fmla="*/ 40 h 94"/>
                <a:gd name="T4" fmla="*/ 27 w 46"/>
                <a:gd name="T5" fmla="*/ 66 h 94"/>
                <a:gd name="T6" fmla="*/ 20 w 46"/>
                <a:gd name="T7" fmla="*/ 85 h 94"/>
                <a:gd name="T8" fmla="*/ 0 w 46"/>
                <a:gd name="T9" fmla="*/ 100 h 94"/>
                <a:gd name="T10" fmla="*/ 22 w 46"/>
                <a:gd name="T11" fmla="*/ 94 h 94"/>
                <a:gd name="T12" fmla="*/ 42 w 46"/>
                <a:gd name="T13" fmla="*/ 86 h 94"/>
                <a:gd name="T14" fmla="*/ 58 w 46"/>
                <a:gd name="T15" fmla="*/ 73 h 94"/>
                <a:gd name="T16" fmla="*/ 73 w 46"/>
                <a:gd name="T17" fmla="*/ 61 h 94"/>
                <a:gd name="T18" fmla="*/ 82 w 46"/>
                <a:gd name="T19" fmla="*/ 46 h 94"/>
                <a:gd name="T20" fmla="*/ 84 w 46"/>
                <a:gd name="T21" fmla="*/ 32 h 94"/>
                <a:gd name="T22" fmla="*/ 77 w 46"/>
                <a:gd name="T23" fmla="*/ 15 h 94"/>
                <a:gd name="T24" fmla="*/ 57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1 w 54"/>
                <a:gd name="T5" fmla="*/ 3 h 40"/>
                <a:gd name="T6" fmla="*/ 23 w 54"/>
                <a:gd name="T7" fmla="*/ 8 h 40"/>
                <a:gd name="T8" fmla="*/ 37 w 54"/>
                <a:gd name="T9" fmla="*/ 12 h 40"/>
                <a:gd name="T10" fmla="*/ 52 w 54"/>
                <a:gd name="T11" fmla="*/ 15 h 40"/>
                <a:gd name="T12" fmla="*/ 68 w 54"/>
                <a:gd name="T13" fmla="*/ 17 h 40"/>
                <a:gd name="T14" fmla="*/ 81 w 54"/>
                <a:gd name="T15" fmla="*/ 18 h 40"/>
                <a:gd name="T16" fmla="*/ 96 w 54"/>
                <a:gd name="T17" fmla="*/ 16 h 40"/>
                <a:gd name="T18" fmla="*/ 95 w 54"/>
                <a:gd name="T19" fmla="*/ 27 h 40"/>
                <a:gd name="T20" fmla="*/ 89 w 54"/>
                <a:gd name="T21" fmla="*/ 35 h 40"/>
                <a:gd name="T22" fmla="*/ 79 w 54"/>
                <a:gd name="T23" fmla="*/ 40 h 40"/>
                <a:gd name="T24" fmla="*/ 65 w 54"/>
                <a:gd name="T25" fmla="*/ 42 h 40"/>
                <a:gd name="T26" fmla="*/ 49 w 54"/>
                <a:gd name="T27" fmla="*/ 41 h 40"/>
                <a:gd name="T28" fmla="*/ 33 w 54"/>
                <a:gd name="T29" fmla="*/ 34 h 40"/>
                <a:gd name="T30" fmla="*/ 17 w 54"/>
                <a:gd name="T31" fmla="*/ 22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30 w 596"/>
                <a:gd name="T1" fmla="*/ 392 h 666"/>
                <a:gd name="T2" fmla="*/ 11 w 596"/>
                <a:gd name="T3" fmla="*/ 362 h 666"/>
                <a:gd name="T4" fmla="*/ 0 w 596"/>
                <a:gd name="T5" fmla="*/ 307 h 666"/>
                <a:gd name="T6" fmla="*/ 7 w 596"/>
                <a:gd name="T7" fmla="*/ 236 h 666"/>
                <a:gd name="T8" fmla="*/ 46 w 596"/>
                <a:gd name="T9" fmla="*/ 161 h 666"/>
                <a:gd name="T10" fmla="*/ 125 w 596"/>
                <a:gd name="T11" fmla="*/ 90 h 666"/>
                <a:gd name="T12" fmla="*/ 259 w 596"/>
                <a:gd name="T13" fmla="*/ 33 h 666"/>
                <a:gd name="T14" fmla="*/ 449 w 596"/>
                <a:gd name="T15" fmla="*/ 2 h 666"/>
                <a:gd name="T16" fmla="*/ 692 w 596"/>
                <a:gd name="T17" fmla="*/ 9 h 666"/>
                <a:gd name="T18" fmla="*/ 881 w 596"/>
                <a:gd name="T19" fmla="*/ 72 h 666"/>
                <a:gd name="T20" fmla="*/ 1008 w 596"/>
                <a:gd name="T21" fmla="*/ 175 h 666"/>
                <a:gd name="T22" fmla="*/ 1075 w 596"/>
                <a:gd name="T23" fmla="*/ 302 h 666"/>
                <a:gd name="T24" fmla="*/ 1083 w 596"/>
                <a:gd name="T25" fmla="*/ 434 h 666"/>
                <a:gd name="T26" fmla="*/ 1031 w 596"/>
                <a:gd name="T27" fmla="*/ 557 h 666"/>
                <a:gd name="T28" fmla="*/ 923 w 596"/>
                <a:gd name="T29" fmla="*/ 652 h 666"/>
                <a:gd name="T30" fmla="*/ 759 w 596"/>
                <a:gd name="T31" fmla="*/ 704 h 666"/>
                <a:gd name="T32" fmla="*/ 708 w 596"/>
                <a:gd name="T33" fmla="*/ 699 h 666"/>
                <a:gd name="T34" fmla="*/ 803 w 596"/>
                <a:gd name="T35" fmla="*/ 655 h 666"/>
                <a:gd name="T36" fmla="*/ 877 w 596"/>
                <a:gd name="T37" fmla="*/ 577 h 666"/>
                <a:gd name="T38" fmla="*/ 927 w 596"/>
                <a:gd name="T39" fmla="*/ 482 h 666"/>
                <a:gd name="T40" fmla="*/ 946 w 596"/>
                <a:gd name="T41" fmla="*/ 377 h 666"/>
                <a:gd name="T42" fmla="*/ 935 w 596"/>
                <a:gd name="T43" fmla="*/ 274 h 666"/>
                <a:gd name="T44" fmla="*/ 882 w 596"/>
                <a:gd name="T45" fmla="*/ 184 h 666"/>
                <a:gd name="T46" fmla="*/ 788 w 596"/>
                <a:gd name="T47" fmla="*/ 118 h 666"/>
                <a:gd name="T48" fmla="*/ 621 w 596"/>
                <a:gd name="T49" fmla="*/ 79 h 666"/>
                <a:gd name="T50" fmla="*/ 448 w 596"/>
                <a:gd name="T51" fmla="*/ 65 h 666"/>
                <a:gd name="T52" fmla="*/ 317 w 596"/>
                <a:gd name="T53" fmla="*/ 75 h 666"/>
                <a:gd name="T54" fmla="*/ 220 w 596"/>
                <a:gd name="T55" fmla="*/ 107 h 666"/>
                <a:gd name="T56" fmla="*/ 152 w 596"/>
                <a:gd name="T57" fmla="*/ 158 h 666"/>
                <a:gd name="T58" fmla="*/ 104 w 596"/>
                <a:gd name="T59" fmla="*/ 218 h 666"/>
                <a:gd name="T60" fmla="*/ 73 w 596"/>
                <a:gd name="T61" fmla="*/ 288 h 666"/>
                <a:gd name="T62" fmla="*/ 51 w 596"/>
                <a:gd name="T63" fmla="*/ 359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4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4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4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4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0E09782-5983-4C6D-8651-7215A1F4D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Public\Pictures\Sample%20Pictures\&#1059;&#1073;&#1077;&#1081;%20&#1077;&#1075;&#1086;,%20&#1064;&#1080;&#1083;&#1086;&#1074;.mp4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Урок № 15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38798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400" b="1" dirty="0" smtClean="0">
                <a:solidFill>
                  <a:schemeClr val="tx2"/>
                </a:solidFill>
              </a:rPr>
              <a:t>Тема:</a:t>
            </a:r>
            <a:r>
              <a:rPr lang="ru-RU" sz="4400" b="1" dirty="0" smtClean="0"/>
              <a:t> «Мы» и «они»</a:t>
            </a:r>
          </a:p>
        </p:txBody>
      </p:sp>
      <p:pic>
        <p:nvPicPr>
          <p:cNvPr id="3076" name="Picture 10" descr="i?id=24144280-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3429000"/>
            <a:ext cx="2232025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43887" cy="5810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Задумаемся…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03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b="1" dirty="0" smtClean="0"/>
              <a:t> </a:t>
            </a:r>
            <a:r>
              <a:rPr lang="ru-RU" dirty="0" smtClean="0"/>
              <a:t> </a:t>
            </a:r>
            <a:r>
              <a:rPr lang="ru-RU" b="1" dirty="0" smtClean="0"/>
              <a:t>Но бывают ситуации, которые приводят к противостоянию, к конфликту, и тогда  «они» не становятся «мы».</a:t>
            </a:r>
          </a:p>
          <a:p>
            <a:pPr eaLnBrk="1" hangingPunct="1">
              <a:defRPr/>
            </a:pPr>
            <a:r>
              <a:rPr lang="ru-RU" dirty="0" smtClean="0"/>
              <a:t>Предположите, в каких случаях это возможно?</a:t>
            </a:r>
            <a:endParaRPr lang="ru-RU" b="1" dirty="0" smtClean="0"/>
          </a:p>
          <a:p>
            <a:pPr eaLnBrk="1" hangingPunct="1">
              <a:defRPr/>
            </a:pPr>
            <a:r>
              <a:rPr lang="ru-RU" dirty="0" smtClean="0"/>
              <a:t>Как этого избежать?</a:t>
            </a:r>
            <a:endParaRPr lang="ru-RU" b="1" dirty="0" smtClean="0"/>
          </a:p>
          <a:p>
            <a:pPr eaLnBrk="1" hangingPunct="1">
              <a:defRPr/>
            </a:pPr>
            <a:r>
              <a:rPr lang="ru-RU" dirty="0" smtClean="0"/>
              <a:t>К каким последствиям это может привести?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48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48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48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"/>
            <a:ext cx="8243887" cy="642918"/>
          </a:xfrm>
        </p:spPr>
        <p:txBody>
          <a:bodyPr/>
          <a:lstStyle/>
          <a:p>
            <a:pPr marL="762000" indent="-762000" eaLnBrk="1" hangingPunct="1">
              <a:defRPr/>
            </a:pPr>
            <a:r>
              <a:rPr lang="ru-RU" sz="4000" b="1" dirty="0" smtClean="0"/>
              <a:t>3. «Свои» и «чужие»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00042"/>
            <a:ext cx="9144000" cy="6357959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Задание: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рассмотрите и прокомментируйте схему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1331913" y="1484313"/>
            <a:ext cx="5688012" cy="8636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«Свои» и «чужие»</a:t>
            </a:r>
            <a:r>
              <a:rPr lang="ru-RU"/>
              <a:t> – собирательное имя </a:t>
            </a:r>
          </a:p>
          <a:p>
            <a:pPr algn="ctr"/>
            <a:r>
              <a:rPr lang="ru-RU"/>
              <a:t>для множества категорий людей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3276600" y="2565400"/>
            <a:ext cx="1655763" cy="5762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виды</a:t>
            </a: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107950" y="2420938"/>
            <a:ext cx="2663825" cy="2232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 i="1"/>
              <a:t>Другие</a:t>
            </a:r>
            <a:r>
              <a:rPr lang="ru-RU" sz="1400" i="1"/>
              <a:t> –</a:t>
            </a:r>
            <a:r>
              <a:rPr lang="ru-RU" sz="1400"/>
              <a:t> это посторонние, </a:t>
            </a:r>
          </a:p>
          <a:p>
            <a:pPr algn="ctr"/>
            <a:r>
              <a:rPr lang="ru-RU" sz="1400"/>
              <a:t>к которым «я» </a:t>
            </a:r>
          </a:p>
          <a:p>
            <a:pPr algn="ctr"/>
            <a:r>
              <a:rPr lang="ru-RU" sz="1400"/>
              <a:t>относится нейтрально</a:t>
            </a:r>
          </a:p>
          <a:p>
            <a:pPr algn="ctr"/>
            <a:r>
              <a:rPr lang="ru-RU" sz="1400"/>
              <a:t> или равнодушно</a:t>
            </a: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5940425" y="2565400"/>
            <a:ext cx="3024188" cy="2016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i="1"/>
              <a:t>Иные </a:t>
            </a:r>
            <a:r>
              <a:rPr lang="ru-RU" sz="1600" i="1"/>
              <a:t>– </a:t>
            </a:r>
            <a:r>
              <a:rPr lang="ru-RU" sz="1600"/>
              <a:t>к ним </a:t>
            </a:r>
          </a:p>
          <a:p>
            <a:r>
              <a:rPr lang="ru-RU" sz="1600"/>
              <a:t>относятся те, кто </a:t>
            </a:r>
          </a:p>
          <a:p>
            <a:r>
              <a:rPr lang="ru-RU" sz="1600"/>
              <a:t>отличается от «я»:</a:t>
            </a:r>
          </a:p>
          <a:p>
            <a:r>
              <a:rPr lang="ru-RU" sz="1600"/>
              <a:t>- мировоззрением, </a:t>
            </a:r>
          </a:p>
          <a:p>
            <a:pPr>
              <a:buFontTx/>
              <a:buChar char="-"/>
            </a:pPr>
            <a:r>
              <a:rPr lang="ru-RU" sz="1600"/>
              <a:t> культурными </a:t>
            </a:r>
          </a:p>
          <a:p>
            <a:r>
              <a:rPr lang="ru-RU" sz="1600"/>
              <a:t>стереотипами,</a:t>
            </a:r>
          </a:p>
          <a:p>
            <a:r>
              <a:rPr lang="ru-RU" sz="1600"/>
              <a:t>- моделями поведения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2843213" y="3357563"/>
            <a:ext cx="2952750" cy="1943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i="1"/>
              <a:t>Чужие</a:t>
            </a:r>
            <a:r>
              <a:rPr lang="ru-RU" sz="1600" i="1"/>
              <a:t> –</a:t>
            </a:r>
            <a:r>
              <a:rPr lang="ru-RU" sz="1600"/>
              <a:t> племена,</a:t>
            </a:r>
          </a:p>
          <a:p>
            <a:pPr algn="ctr"/>
            <a:r>
              <a:rPr lang="ru-RU" sz="1600"/>
              <a:t> народы </a:t>
            </a:r>
          </a:p>
          <a:p>
            <a:pPr algn="ctr"/>
            <a:r>
              <a:rPr lang="ru-RU" sz="1600"/>
              <a:t>и отдельные лица, </a:t>
            </a:r>
          </a:p>
          <a:p>
            <a:pPr algn="ctr"/>
            <a:r>
              <a:rPr lang="ru-RU" sz="1600"/>
              <a:t>которых следует </a:t>
            </a:r>
          </a:p>
          <a:p>
            <a:pPr algn="ctr"/>
            <a:r>
              <a:rPr lang="ru-RU" sz="1600"/>
              <a:t>остерегаться, сторониться, </a:t>
            </a:r>
          </a:p>
          <a:p>
            <a:pPr algn="ctr"/>
            <a:r>
              <a:rPr lang="ru-RU" sz="1600"/>
              <a:t>от которых надо</a:t>
            </a:r>
          </a:p>
          <a:p>
            <a:pPr algn="ctr"/>
            <a:r>
              <a:rPr lang="ru-RU" sz="1600"/>
              <a:t> защищаться.</a:t>
            </a:r>
            <a:endParaRPr lang="ru-RU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5940425" y="4797425"/>
            <a:ext cx="2952750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i="1"/>
              <a:t>Иные</a:t>
            </a:r>
            <a:r>
              <a:rPr lang="ru-RU" sz="1600" i="1"/>
              <a:t> – </a:t>
            </a:r>
            <a:r>
              <a:rPr lang="ru-RU" sz="1600"/>
              <a:t>обозначение тех,</a:t>
            </a:r>
          </a:p>
          <a:p>
            <a:pPr algn="ctr"/>
            <a:r>
              <a:rPr lang="ru-RU" sz="1600"/>
              <a:t>кто нам по каким-то </a:t>
            </a:r>
          </a:p>
          <a:p>
            <a:pPr algn="ctr"/>
            <a:r>
              <a:rPr lang="ru-RU" sz="1600"/>
              <a:t>причинам не нравится</a:t>
            </a:r>
            <a:r>
              <a:rPr lang="ru-RU"/>
              <a:t>  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1331913" y="5445125"/>
            <a:ext cx="4464050" cy="12239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Отнесение к «чужим»</a:t>
            </a:r>
          </a:p>
          <a:p>
            <a:pPr algn="ctr"/>
            <a:r>
              <a:rPr lang="ru-RU" dirty="0"/>
              <a:t>усиливает скрытую </a:t>
            </a:r>
          </a:p>
          <a:p>
            <a:pPr algn="ctr"/>
            <a:r>
              <a:rPr lang="ru-RU" dirty="0"/>
              <a:t>или открытую форму конфликта  </a:t>
            </a: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611188" y="1844675"/>
            <a:ext cx="360362" cy="504825"/>
          </a:xfrm>
          <a:prstGeom prst="curvedRightArrow">
            <a:avLst>
              <a:gd name="adj1" fmla="val 28018"/>
              <a:gd name="adj2" fmla="val 5603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7235825" y="1773238"/>
            <a:ext cx="431800" cy="576262"/>
          </a:xfrm>
          <a:prstGeom prst="curvedLeftArrow">
            <a:avLst>
              <a:gd name="adj1" fmla="val 26691"/>
              <a:gd name="adj2" fmla="val 5338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3924300" y="2420938"/>
            <a:ext cx="576263" cy="1444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18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18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18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18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18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18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18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18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18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4" grpId="0" animBg="1"/>
      <p:bldP spid="20485" grpId="0" animBg="1"/>
      <p:bldP spid="20486" grpId="0" animBg="1"/>
      <p:bldP spid="20487" grpId="0" animBg="1"/>
      <p:bldP spid="20488" grpId="0" animBg="1"/>
      <p:bldP spid="20489" grpId="0" animBg="1"/>
      <p:bldP spid="20490" grpId="0" animBg="1"/>
      <p:bldP spid="20491" grpId="0" animBg="1"/>
      <p:bldP spid="20492" grpId="0" animBg="1"/>
      <p:bldP spid="204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43887" cy="6524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Задание: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46"/>
            <a:ext cx="9144000" cy="557216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/>
              <a:t>  Работая с текстом учебника </a:t>
            </a:r>
            <a:r>
              <a:rPr lang="ru-RU" sz="2400" b="1" u="sng" dirty="0" smtClean="0"/>
              <a:t>(с.93-94)</a:t>
            </a:r>
            <a:r>
              <a:rPr lang="ru-RU" sz="2400" dirty="0" smtClean="0"/>
              <a:t>,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/>
              <a:t>ответьте на следующие вопросы:</a:t>
            </a:r>
            <a:endParaRPr lang="ru-RU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/>
              <a:t>-</a:t>
            </a:r>
            <a:r>
              <a:rPr lang="ru-RU" sz="2400" dirty="0" smtClean="0"/>
              <a:t> Когда и как возникли понятия «свои» и «чужие»?</a:t>
            </a:r>
            <a:endParaRPr lang="ru-RU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/>
              <a:t>-</a:t>
            </a:r>
            <a:r>
              <a:rPr lang="ru-RU" sz="2400" dirty="0" smtClean="0"/>
              <a:t> Как их трактовали в разные времена и разные народы?</a:t>
            </a:r>
            <a:endParaRPr lang="ru-RU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/>
              <a:t>-</a:t>
            </a:r>
            <a:r>
              <a:rPr lang="ru-RU" sz="2400" dirty="0" smtClean="0"/>
              <a:t> Как объясняли смысл понятия «свои» в капиталистическую эпоху?</a:t>
            </a:r>
            <a:endParaRPr lang="ru-RU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/>
              <a:t>-</a:t>
            </a:r>
            <a:r>
              <a:rPr lang="ru-RU" sz="2400" dirty="0" smtClean="0"/>
              <a:t> В каком смысле мы употребляем термин «чужой» для представителей собственного народа?</a:t>
            </a:r>
            <a:endParaRPr lang="ru-RU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/>
              <a:t>-</a:t>
            </a:r>
            <a:r>
              <a:rPr lang="ru-RU" sz="2400" dirty="0" smtClean="0"/>
              <a:t> Согласны ли вы с таким объяснением?</a:t>
            </a:r>
            <a:endParaRPr lang="ru-RU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/>
              <a:t>-</a:t>
            </a:r>
            <a:r>
              <a:rPr lang="ru-RU" sz="2400" dirty="0" smtClean="0"/>
              <a:t> В чем проявляется аномальное поведение человека?</a:t>
            </a:r>
            <a:endParaRPr lang="ru-RU" sz="2400" b="1" dirty="0" smtClean="0"/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dirty="0" smtClean="0"/>
              <a:t>Какие причины могут его вызывать?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sz="2400" dirty="0" smtClean="0"/>
              <a:t>   </a:t>
            </a:r>
            <a:r>
              <a:rPr lang="ru-RU" b="1" dirty="0" smtClean="0">
                <a:solidFill>
                  <a:srgbClr val="C00000"/>
                </a:solidFill>
              </a:rPr>
              <a:t>Выполнить задание 3 в рабочем листе.</a:t>
            </a:r>
          </a:p>
        </p:txBody>
      </p:sp>
      <p:pic>
        <p:nvPicPr>
          <p:cNvPr id="15364" name="Picture 5" descr="C:\Documents and Settings\АЛЕКСАНДР\Local Settings\Temp\Rar$DI20.796\аним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703051">
            <a:off x="7183438" y="177800"/>
            <a:ext cx="1865312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43887" cy="5175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Подумаем: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859338"/>
          </a:xfrm>
        </p:spPr>
        <p:txBody>
          <a:bodyPr/>
          <a:lstStyle/>
          <a:p>
            <a:pPr eaLnBrk="1" hangingPunct="1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просмотрев ролик, ответьте на вопрос: всегда ли можно ли по внешнему виду определить групповую принадлежность человека?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Убей его, Шилов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5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388350" cy="10096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Подведение итогов занятия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Разделение мира на «мы» и «они», на «своих» и «чужих» постепенно уходит в прошлое. Современный человек принадлежит к такому большому числу групп, что в какой-то из них он обязательно встречается с тем, с кем уже встречался в другой. Важно всегда быть готовым понять другого человека, уважать его право быть не таким, как вы.</a:t>
            </a:r>
          </a:p>
          <a:p>
            <a:pPr eaLnBrk="1" hangingPunct="1">
              <a:lnSpc>
                <a:spcPct val="9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Выполнить задание 5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 рабочем листе.</a:t>
            </a:r>
          </a:p>
        </p:txBody>
      </p:sp>
      <p:pic>
        <p:nvPicPr>
          <p:cNvPr id="17412" name="Picture 5" descr="А 5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5229225"/>
            <a:ext cx="15113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96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6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6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43887" cy="5810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Домашнее задание:</a:t>
            </a:r>
            <a:r>
              <a:rPr lang="ru-RU" sz="4000" dirty="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dirty="0" smtClean="0"/>
              <a:t>Выучить § 13 и выполнить </a:t>
            </a:r>
            <a:r>
              <a:rPr lang="ru-RU" sz="2800" dirty="0" err="1" smtClean="0"/>
              <a:t>разноуровневые</a:t>
            </a:r>
            <a:r>
              <a:rPr lang="ru-RU" sz="2800" dirty="0" smtClean="0"/>
              <a:t> задания:</a:t>
            </a:r>
            <a:endParaRPr lang="ru-RU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/>
              <a:t>1 вариант</a:t>
            </a:r>
            <a:r>
              <a:rPr lang="ru-RU" sz="2800" dirty="0" smtClean="0"/>
              <a:t>: ответьте на вопрос, кого называют «своими», «чужими», «иными»? Ответ аргументируйте.</a:t>
            </a:r>
            <a:endParaRPr lang="ru-RU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/>
              <a:t>2 вариант: </a:t>
            </a:r>
            <a:r>
              <a:rPr lang="ru-RU" sz="2800" dirty="0" smtClean="0"/>
              <a:t>ответьте на следующий вопрос. Один старый фильм назывался «Свой среди чужих, чужой среди своих». А в вашей жизни были подобные ситуации?</a:t>
            </a:r>
            <a:endParaRPr lang="ru-RU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/>
              <a:t>3 вариант:  </a:t>
            </a:r>
            <a:r>
              <a:rPr lang="ru-RU" sz="2800" dirty="0" smtClean="0"/>
              <a:t>составьте правила поведения, которые помогут жить мирно, в согласии.</a:t>
            </a:r>
          </a:p>
        </p:txBody>
      </p:sp>
      <p:pic>
        <p:nvPicPr>
          <p:cNvPr id="18436" name="Picture 4" descr="AG00495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0"/>
            <a:ext cx="147637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8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8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68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68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Желаю удачи!</a:t>
            </a:r>
          </a:p>
        </p:txBody>
      </p:sp>
      <p:pic>
        <p:nvPicPr>
          <p:cNvPr id="19459" name="Picture 4" descr="H:\МАМА\Презентации\Сашина презентация\359504974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6238" y="2205038"/>
            <a:ext cx="331152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80"/>
                            </p:stCondLst>
                            <p:childTnLst>
                              <p:par>
                                <p:cTn id="17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480"/>
                            </p:stCondLst>
                            <p:childTnLst>
                              <p:par>
                                <p:cTn id="23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480"/>
                            </p:stCondLst>
                            <p:childTnLst>
                              <p:par>
                                <p:cTn id="29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480"/>
                            </p:stCondLst>
                            <p:childTnLst>
                              <p:par>
                                <p:cTn id="35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480"/>
                            </p:stCondLst>
                            <p:childTnLst>
                              <p:par>
                                <p:cTn id="41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480"/>
                            </p:stCondLst>
                            <p:childTnLst>
                              <p:par>
                                <p:cTn id="47" presetID="53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2" grpId="1"/>
      <p:bldP spid="25602" grpId="2"/>
      <p:bldP spid="25602" grpId="3"/>
      <p:bldP spid="25602" grpId="4"/>
      <p:bldP spid="25602" grpId="5"/>
      <p:bldP spid="25602" grpId="6"/>
      <p:bldP spid="25602" grpId="7"/>
      <p:bldP spid="25602" grpId="8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795963"/>
          </a:xfrm>
        </p:spPr>
        <p:txBody>
          <a:bodyPr/>
          <a:lstStyle/>
          <a:p>
            <a:pPr marL="40005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/>
              <a:t>Устала Весенняя лужа отражать людей. Решила сама в них отражаться. Идет один человек, говорит: "Какая большая и грязная лужа". Бежит девочка: засмотрелась на опрокинутые вершины деревьев, чуть сама в лужу не упала. Гуляют вечером влюбленные, смотрят — лужа вся в звездах. "Сколько же у меня отражений," — думает Весенняя лужа. И все такие разные…</a:t>
            </a:r>
            <a:endParaRPr lang="ru-RU" i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3600" b="1" dirty="0" smtClean="0">
                <a:solidFill>
                  <a:srgbClr val="00B050"/>
                </a:solidFill>
              </a:rPr>
              <a:t>   Вопросы к классу: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dirty="0" smtClean="0">
                <a:solidFill>
                  <a:srgbClr val="00B050"/>
                </a:solidFill>
              </a:rPr>
              <a:t>В чем смысл притчи?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dirty="0" smtClean="0">
                <a:solidFill>
                  <a:srgbClr val="00B050"/>
                </a:solidFill>
              </a:rPr>
              <a:t>Какое отношение она имеет к нашему уроку?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План урока: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dirty="0" smtClean="0"/>
              <a:t>1. «Я», «мы», «они».</a:t>
            </a:r>
          </a:p>
          <a:p>
            <a:pPr marL="609600" indent="-609600" eaLnBrk="1" hangingPunct="1">
              <a:buFontTx/>
              <a:buNone/>
            </a:pPr>
            <a:r>
              <a:rPr lang="ru-RU" sz="3600" dirty="0" smtClean="0"/>
              <a:t>2. Процесс и механизм перемещения представителей одной групповой принадлежности в другую.</a:t>
            </a:r>
          </a:p>
          <a:p>
            <a:pPr marL="609600" indent="-609600" eaLnBrk="1" hangingPunct="1">
              <a:buFontTx/>
              <a:buNone/>
            </a:pPr>
            <a:r>
              <a:rPr lang="ru-RU" sz="3600" dirty="0" smtClean="0"/>
              <a:t>3. «Свои» и «чужие».</a:t>
            </a:r>
          </a:p>
          <a:p>
            <a:pPr marL="609600" indent="-609600" eaLnBrk="1" hangingPunct="1">
              <a:buFontTx/>
              <a:buNone/>
            </a:pPr>
            <a:r>
              <a:rPr lang="ru-RU" sz="3600" dirty="0" smtClean="0"/>
              <a:t>4. Практическая часть. </a:t>
            </a:r>
          </a:p>
        </p:txBody>
      </p:sp>
      <p:pic>
        <p:nvPicPr>
          <p:cNvPr id="6148" name="Picture 5" descr="detia-74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04813"/>
            <a:ext cx="19431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Каждая группа считает свои социальные ценности, представления, традиции, верования и т. д. единственно правильными и, следовательно, полагает себя как некий эталон, которому должны следовать все остальные группы. Поэтому восприятие образа жизни, ценностей, представлений, даже внешнего облика других этнических групп происходит с позиции сравнения «их» с «нами». Поскольку другие отличаются, поскольку «они» не такие, как «мы», значит они «неправильные», плохие. Ведь правильные и хорошие — это «мы». Таким образом, степень их «неправильности» определяется тем, насколько «они» не похожи на «нас». 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rgbClr val="2A8639"/>
                </a:solidFill>
              </a:rPr>
              <a:t>Так ли это? Давайте рассмотрим эти вопросы.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43887" cy="446088"/>
          </a:xfrm>
        </p:spPr>
        <p:txBody>
          <a:bodyPr/>
          <a:lstStyle/>
          <a:p>
            <a:pPr marL="762000" indent="-762000" eaLnBrk="1" hangingPunct="1">
              <a:defRPr/>
            </a:pPr>
            <a:r>
              <a:rPr lang="ru-RU" sz="4000" b="1" dirty="0" smtClean="0"/>
              <a:t>1. «Я», «мы», «они»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14356"/>
            <a:ext cx="9144000" cy="464980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ru-RU" sz="2400" dirty="0" smtClean="0"/>
              <a:t>   Обществоведы говорят, что «я», «мы», «они» – это понятия, при помощи которых описывается непосредственное окружение человека, его групповая принадлежность.</a:t>
            </a:r>
            <a:endParaRPr lang="ru-RU" sz="2400" b="1" i="1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работая с текстом учебника </a:t>
            </a:r>
            <a:r>
              <a:rPr lang="ru-RU" sz="2800" b="1" u="sng" dirty="0" smtClean="0">
                <a:solidFill>
                  <a:srgbClr val="0070C0"/>
                </a:solidFill>
              </a:rPr>
              <a:t>(</a:t>
            </a:r>
            <a:r>
              <a:rPr lang="ru-RU" sz="2800" b="1" u="sng" dirty="0" smtClean="0"/>
              <a:t>с.91-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800" b="1" u="sng" dirty="0" smtClean="0"/>
              <a:t>93</a:t>
            </a:r>
            <a:r>
              <a:rPr lang="ru-RU" sz="2800" dirty="0" smtClean="0"/>
              <a:t>)</a:t>
            </a:r>
            <a:r>
              <a:rPr lang="ru-RU" sz="2800" b="1" dirty="0" smtClean="0">
                <a:solidFill>
                  <a:srgbClr val="C00000"/>
                </a:solidFill>
              </a:rPr>
              <a:t>, заполнить таблицу в тетради.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Выполнить задание 1 в рабочем листе.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dirty="0" smtClean="0"/>
          </a:p>
        </p:txBody>
      </p:sp>
      <p:graphicFrame>
        <p:nvGraphicFramePr>
          <p:cNvPr id="13373" name="Group 61"/>
          <p:cNvGraphicFramePr>
            <a:graphicFrameLocks noGrp="1"/>
          </p:cNvGraphicFramePr>
          <p:nvPr>
            <p:ph sz="half" idx="2"/>
          </p:nvPr>
        </p:nvGraphicFramePr>
        <p:xfrm>
          <a:off x="357158" y="3786190"/>
          <a:ext cx="8207375" cy="2743421"/>
        </p:xfrm>
        <a:graphic>
          <a:graphicData uri="http://schemas.openxmlformats.org/drawingml/2006/table">
            <a:tbl>
              <a:tblPr/>
              <a:tblGrid>
                <a:gridCol w="2232025"/>
                <a:gridCol w="1943100"/>
                <a:gridCol w="2016125"/>
                <a:gridCol w="2016125"/>
              </a:tblGrid>
              <a:tr h="822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Вопросы для сравнения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«Я»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«Мы»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«Они»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Сущность понятия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Время возникновения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Степень понимания и близости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2. Процесс и механизм перемещения представителей одной групповой принадлежности в другую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dirty="0" smtClean="0"/>
              <a:t>  Мы выяснили, что категории «мы» и «они» противоположны.</a:t>
            </a:r>
            <a:endParaRPr lang="ru-RU" b="1" i="1" dirty="0" smtClean="0"/>
          </a:p>
          <a:p>
            <a:pPr eaLnBrk="1" hangingPunct="1"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C00000"/>
                </a:solidFill>
              </a:rPr>
              <a:t>Задание: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означает ли этот факт то, что они фатально  враждебны друг другу? Свое мнение обоснуйте.</a:t>
            </a:r>
          </a:p>
        </p:txBody>
      </p:sp>
      <p:pic>
        <p:nvPicPr>
          <p:cNvPr id="9220" name="Picture 5" descr="C:\Documents and Settings\АЛЕКСАНДР\Local Settings\Temp\Rar$DI20.796\аним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703051">
            <a:off x="3686175" y="4522788"/>
            <a:ext cx="21034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43887" cy="5810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Задание: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посмотрите на схему и прокомментируйте ее.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427538" y="1412875"/>
            <a:ext cx="4032250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Те, с кем у вас враждебные</a:t>
            </a:r>
          </a:p>
          <a:p>
            <a:pPr algn="ctr"/>
            <a:r>
              <a:rPr lang="ru-RU"/>
              <a:t>или недружелюбные отношения?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4427538" y="2781300"/>
            <a:ext cx="3960812" cy="9350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Море незнакомых вам людей, </a:t>
            </a:r>
          </a:p>
          <a:p>
            <a:pPr algn="ctr"/>
            <a:r>
              <a:rPr lang="ru-RU"/>
              <a:t>которые могут стать друзьями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1331913" y="1773238"/>
            <a:ext cx="1944687" cy="8636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Они?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1908175" y="2636838"/>
            <a:ext cx="719138" cy="1079500"/>
          </a:xfrm>
          <a:prstGeom prst="downArrow">
            <a:avLst>
              <a:gd name="adj1" fmla="val 50000"/>
              <a:gd name="adj2" fmla="val 375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611188" y="4005263"/>
            <a:ext cx="7921625" cy="18716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Следовательно, </a:t>
            </a:r>
            <a:r>
              <a:rPr lang="ru-RU" b="1" dirty="0"/>
              <a:t>«Они»</a:t>
            </a:r>
            <a:r>
              <a:rPr lang="ru-RU" dirty="0"/>
              <a:t> – это тот резервуар,</a:t>
            </a:r>
          </a:p>
          <a:p>
            <a:pPr algn="ctr"/>
            <a:r>
              <a:rPr lang="ru-RU" dirty="0"/>
              <a:t> из которого вы черпаете своих</a:t>
            </a:r>
          </a:p>
          <a:p>
            <a:pPr algn="ctr"/>
            <a:r>
              <a:rPr lang="ru-RU" dirty="0"/>
              <a:t> будущих хороших знакомых или друзей. </a:t>
            </a:r>
          </a:p>
          <a:p>
            <a:pPr algn="ctr"/>
            <a:r>
              <a:rPr lang="ru-RU" dirty="0"/>
              <a:t> Это люди, которые сыграют заметную роль в вашей жизни 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3276600" y="1700213"/>
            <a:ext cx="11509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276600" y="2349500"/>
            <a:ext cx="1150938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8" grpId="0" animBg="1"/>
      <p:bldP spid="16389" grpId="0" animBg="1"/>
      <p:bldP spid="16390" grpId="0" animBg="1"/>
      <p:bldP spid="16391" grpId="0" animBg="1"/>
      <p:bldP spid="16392" grpId="0" animBg="1"/>
      <p:bldP spid="16393" grpId="0" animBg="1"/>
      <p:bldP spid="163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22938"/>
          </a:xfrm>
        </p:spPr>
        <p:txBody>
          <a:bodyPr/>
          <a:lstStyle/>
          <a:p>
            <a:pPr eaLnBrk="1" hangingPunct="1"/>
            <a:r>
              <a:rPr lang="ru-RU" dirty="0" smtClean="0"/>
              <a:t>Как же происходит процесс превращения «они» в «мы»?</a:t>
            </a:r>
            <a:endParaRPr lang="ru-RU" b="1" dirty="0" smtClean="0"/>
          </a:p>
          <a:p>
            <a:pPr eaLnBrk="1" hangingPunct="1"/>
            <a:r>
              <a:rPr lang="ru-RU" dirty="0" smtClean="0"/>
              <a:t>Можете ли вы привести подобные примеры из вашей жизни?</a:t>
            </a:r>
            <a:endParaRPr lang="ru-RU" b="1" dirty="0" smtClean="0"/>
          </a:p>
          <a:p>
            <a:pPr eaLnBrk="1" hangingPunct="1"/>
            <a:r>
              <a:rPr lang="ru-RU" dirty="0" smtClean="0"/>
              <a:t>Испытывали ли вы трудности  при таких ситуациях?</a:t>
            </a:r>
            <a:endParaRPr lang="ru-RU" b="1" dirty="0" smtClean="0"/>
          </a:p>
          <a:p>
            <a:pPr eaLnBrk="1" hangingPunct="1"/>
            <a:r>
              <a:rPr lang="ru-RU" dirty="0" smtClean="0"/>
              <a:t>В чем они проявились?</a:t>
            </a:r>
          </a:p>
          <a:p>
            <a:pPr eaLnBrk="1" hangingPunct="1">
              <a:buNone/>
            </a:pPr>
            <a:endParaRPr lang="ru-RU" dirty="0" smtClean="0"/>
          </a:p>
          <a:p>
            <a:pPr algn="ctr" eaLnBrk="1" hangingPunct="1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Выполнить задание 2 в рабочем</a:t>
            </a:r>
          </a:p>
          <a:p>
            <a:pPr algn="ctr" eaLnBrk="1" hangingPunct="1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листе.</a:t>
            </a:r>
          </a:p>
        </p:txBody>
      </p:sp>
      <p:pic>
        <p:nvPicPr>
          <p:cNvPr id="11267" name="Picture 5" descr="slovar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142852"/>
            <a:ext cx="952500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43887" cy="6524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Запомните…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485933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dirty="0" smtClean="0"/>
              <a:t>Познакомьтесь с советами психологов, которые  раскроют вам «азы» культуры знакомства:</a:t>
            </a:r>
            <a:endParaRPr lang="ru-RU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тщательно продумывайте вопросы, которые вы собираетесь задать  собеседнику;</a:t>
            </a:r>
            <a:endParaRPr lang="ru-RU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продолжайте говорить без вульгарных слов, резкостей и хамства;</a:t>
            </a:r>
            <a:endParaRPr lang="ru-RU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постарайтесь вызвать улыбку;</a:t>
            </a:r>
            <a:endParaRPr lang="ru-RU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продумывайте тон и интонации при разговоре;</a:t>
            </a:r>
            <a:endParaRPr lang="ru-RU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не лгите и т.д.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Выполните задание 4 в рабочем листе.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44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44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44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44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44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299</TotalTime>
  <Words>994</Words>
  <Application>Microsoft Office PowerPoint</Application>
  <PresentationFormat>Экран (4:3)</PresentationFormat>
  <Paragraphs>112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Шары</vt:lpstr>
      <vt:lpstr>Урок № 15</vt:lpstr>
      <vt:lpstr>Слайд 2</vt:lpstr>
      <vt:lpstr>План урока:</vt:lpstr>
      <vt:lpstr>Слайд 4</vt:lpstr>
      <vt:lpstr>1. «Я», «мы», «они»</vt:lpstr>
      <vt:lpstr>2. Процесс и механизм перемещения представителей одной групповой принадлежности в другую</vt:lpstr>
      <vt:lpstr>Задание: посмотрите на схему и прокомментируйте ее.</vt:lpstr>
      <vt:lpstr>Слайд 8</vt:lpstr>
      <vt:lpstr>Запомните…</vt:lpstr>
      <vt:lpstr>Задумаемся…</vt:lpstr>
      <vt:lpstr>3. «Свои» и «чужие»</vt:lpstr>
      <vt:lpstr>Задание:</vt:lpstr>
      <vt:lpstr>Подумаем:</vt:lpstr>
      <vt:lpstr>Слайд 14</vt:lpstr>
      <vt:lpstr>Подведение итогов занятия</vt:lpstr>
      <vt:lpstr>Домашнее задание: </vt:lpstr>
      <vt:lpstr>Желаю удачи!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 15</dc:title>
  <dc:creator>Paradise</dc:creator>
  <cp:lastModifiedBy>Svetlana</cp:lastModifiedBy>
  <cp:revision>22</cp:revision>
  <dcterms:created xsi:type="dcterms:W3CDTF">2010-07-20T19:38:44Z</dcterms:created>
  <dcterms:modified xsi:type="dcterms:W3CDTF">2013-12-18T07:46:11Z</dcterms:modified>
</cp:coreProperties>
</file>