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Создание персонального сайта учителя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учитель татарского языка и литературы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«5 лицей»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Тагирова </a:t>
            </a:r>
            <a:r>
              <a:rPr lang="ru-RU" b="1" dirty="0" err="1" smtClean="0">
                <a:solidFill>
                  <a:schemeClr val="tx1"/>
                </a:solidFill>
              </a:rPr>
              <a:t>Гульназ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Гарифулловна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/>
          <a:lstStyle/>
          <a:p>
            <a:r>
              <a:rPr lang="ru-RU" dirty="0" smtClean="0"/>
              <a:t>7. После того, как мы все заполнили и нажали «сохранить» у нас получится вот такой сайт, естественно, с Вашими данными. </a:t>
            </a:r>
          </a:p>
          <a:p>
            <a:endParaRPr lang="ru-RU" dirty="0"/>
          </a:p>
        </p:txBody>
      </p:sp>
      <p:pic>
        <p:nvPicPr>
          <p:cNvPr id="7170" name="Picture 2" descr="C:\Users\GULNAZ\Desktop\выступление на педсовет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5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0648"/>
            <a:ext cx="8640960" cy="6336704"/>
          </a:xfrm>
        </p:spPr>
        <p:txBody>
          <a:bodyPr/>
          <a:lstStyle/>
          <a:p>
            <a:r>
              <a:rPr lang="ru-RU" dirty="0" smtClean="0"/>
              <a:t>8. Теперь у Вас есть свой персональный сайт в сети работников образования </a:t>
            </a:r>
            <a:r>
              <a:rPr lang="en-US" dirty="0" smtClean="0"/>
              <a:t>nsportal.ru</a:t>
            </a:r>
            <a:r>
              <a:rPr lang="ru-RU" dirty="0" smtClean="0"/>
              <a:t>. В нем Вы можете вести свой блог (писать новости), общаться с коллегами на форуме и создавать свои темы, публиковать свои научные и творческие работы, а также работы учеников в проекте для одаренных детей «Алые паруса». </a:t>
            </a:r>
          </a:p>
          <a:p>
            <a:r>
              <a:rPr lang="ru-RU" dirty="0" smtClean="0"/>
              <a:t>В создании сайта нет ничего сложного, главное – следовать инструкциям! Желаю успехов и терпения!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86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ULNAZ\Desktop\выступление на педсовет\0032-032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0"/>
            <a:ext cx="8640960" cy="64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4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Современные преобразования, происходящие в обществе, введение информационно-коммуникативных технологий в учебный процесс, требуют кардинального совершенствования знаний и навыков учителя. В настоящее время, в век технологий, мобильности и глобализации возникает острая необходимость в освоении и использовании сети Интернет, социальных сетей и персональных сайтов.</a:t>
            </a:r>
          </a:p>
          <a:p>
            <a:r>
              <a:rPr lang="ru-RU" dirty="0"/>
              <a:t>Персональный сайт учителя способствует обмену опытом с коллегами, сокращению дистанции между учителем и родителями, а также между учителем и учениками. С помощью сайта можно распространить нужную информацию в сжатые строки, поделиться новостями, разместить учебно-методические разработки и творческие работы учеников.</a:t>
            </a:r>
          </a:p>
          <a:p>
            <a:r>
              <a:rPr lang="ru-RU" dirty="0"/>
              <a:t>Сегодняшние школьники все чаще проводят время в сети Интернет, и им гораздо проще добыть нужные материалы, презентации и планы уроков на сайте учителя, зная к тому же, что их педагог идет «в ногу со временем». Красочные презентационные материалы, новостные блоги и фотографии учеников и их одноклассников вызывают у школьников интерес к татарскому языку и литературе, мотивацию к изучению языка и участию в конкурсах.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13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r>
              <a:rPr lang="ru-RU" dirty="0" smtClean="0"/>
              <a:t>Предлагаю Вам создать свой персональный сайт в социальной сети работников образования </a:t>
            </a:r>
          </a:p>
          <a:p>
            <a:r>
              <a:rPr lang="en-US" sz="4400" u="sng" dirty="0" smtClean="0"/>
              <a:t>nsportal.ru</a:t>
            </a:r>
          </a:p>
          <a:p>
            <a:endParaRPr lang="en-US" dirty="0" smtClean="0"/>
          </a:p>
          <a:p>
            <a:r>
              <a:rPr lang="ru-RU" dirty="0" smtClean="0"/>
              <a:t>И хочу продемонстрировать Вам пошаговую инструкцию регистрации на сайте.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11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548680"/>
            <a:ext cx="8640959" cy="6048672"/>
          </a:xfrm>
        </p:spPr>
        <p:txBody>
          <a:bodyPr/>
          <a:lstStyle/>
          <a:p>
            <a:r>
              <a:rPr lang="ru-RU" dirty="0" smtClean="0"/>
              <a:t>1. Открываем любой Интернет-браузер (например: </a:t>
            </a:r>
            <a:r>
              <a:rPr lang="en-US" dirty="0" smtClean="0"/>
              <a:t>Google chrome, Internet Explorer, Opera</a:t>
            </a:r>
            <a:r>
              <a:rPr lang="ru-RU" dirty="0" smtClean="0"/>
              <a:t>). И вводим в поисковике на английском языке название сайта </a:t>
            </a:r>
            <a:r>
              <a:rPr lang="en-US" u="sng" dirty="0" smtClean="0"/>
              <a:t>nsportal.ru</a:t>
            </a:r>
            <a:endParaRPr lang="tt-RU" u="sng" dirty="0" smtClean="0"/>
          </a:p>
          <a:p>
            <a:endParaRPr lang="ru-RU" u="sng" dirty="0"/>
          </a:p>
        </p:txBody>
      </p:sp>
      <p:pic>
        <p:nvPicPr>
          <p:cNvPr id="1027" name="Picture 3" descr="C:\Users\GULNAZ\Desktop\выступление на педсовет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50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7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332656"/>
            <a:ext cx="8640960" cy="5793507"/>
          </a:xfrm>
        </p:spPr>
        <p:txBody>
          <a:bodyPr/>
          <a:lstStyle/>
          <a:p>
            <a:r>
              <a:rPr lang="tt-RU" dirty="0" smtClean="0"/>
              <a:t>2. Заходим на сайт. Слева мы видим пункт “Вход/регистрация”, нажимаем на регистрацию.</a:t>
            </a:r>
          </a:p>
          <a:p>
            <a:endParaRPr lang="ru-RU" dirty="0"/>
          </a:p>
        </p:txBody>
      </p:sp>
      <p:pic>
        <p:nvPicPr>
          <p:cNvPr id="2050" name="Picture 2" descr="C:\Users\GULNAZ\Desktop\выступление на педсовет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1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/>
          <a:lstStyle/>
          <a:p>
            <a:r>
              <a:rPr lang="ru-RU" dirty="0" smtClean="0"/>
              <a:t>3. Выходит поле регистрации. В строке «Имя пользователя» рекомендуется ввести свою фамилию, имя и отчество.</a:t>
            </a:r>
          </a:p>
          <a:p>
            <a:r>
              <a:rPr lang="ru-RU" dirty="0" smtClean="0"/>
              <a:t>В строке «</a:t>
            </a:r>
            <a:r>
              <a:rPr lang="en-US" dirty="0" smtClean="0"/>
              <a:t>e-mail </a:t>
            </a:r>
            <a:r>
              <a:rPr lang="ru-RU" dirty="0" smtClean="0"/>
              <a:t>адрес» вводим свой адрес электронной почты.</a:t>
            </a:r>
          </a:p>
          <a:p>
            <a:endParaRPr lang="ru-RU" dirty="0"/>
          </a:p>
        </p:txBody>
      </p:sp>
      <p:pic>
        <p:nvPicPr>
          <p:cNvPr id="3075" name="Picture 3" descr="C:\Users\GULNAZ\Desktop\выступление на педсовет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7476"/>
            <a:ext cx="8424936" cy="502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6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0648"/>
            <a:ext cx="8568952" cy="5865515"/>
          </a:xfrm>
        </p:spPr>
        <p:txBody>
          <a:bodyPr/>
          <a:lstStyle/>
          <a:p>
            <a:r>
              <a:rPr lang="ru-RU" dirty="0" smtClean="0"/>
              <a:t>4. Дальше мы видим страницу заполнения учетной записи, где мы должны заполнить все поля: выбрать пароль, загрузить </a:t>
            </a:r>
            <a:r>
              <a:rPr lang="ru-RU" dirty="0" err="1" smtClean="0"/>
              <a:t>аватар</a:t>
            </a:r>
            <a:r>
              <a:rPr lang="ru-RU" dirty="0" smtClean="0"/>
              <a:t> (фото) и 3 фотографии для главной страницы сайта.</a:t>
            </a:r>
          </a:p>
          <a:p>
            <a:endParaRPr lang="ru-RU" dirty="0"/>
          </a:p>
        </p:txBody>
      </p:sp>
      <p:pic>
        <p:nvPicPr>
          <p:cNvPr id="4098" name="Picture 2" descr="C:\Users\GULNAZ\Desktop\выступление на педсовет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7129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4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8640"/>
            <a:ext cx="8640960" cy="6408712"/>
          </a:xfrm>
        </p:spPr>
        <p:txBody>
          <a:bodyPr/>
          <a:lstStyle/>
          <a:p>
            <a:r>
              <a:rPr lang="ru-RU" dirty="0" smtClean="0"/>
              <a:t>5. Заполнив все поля, нажимаем «Сохранить»</a:t>
            </a:r>
            <a:endParaRPr lang="ru-RU" dirty="0"/>
          </a:p>
        </p:txBody>
      </p:sp>
      <p:pic>
        <p:nvPicPr>
          <p:cNvPr id="5122" name="Picture 2" descr="C:\Users\GULNAZ\Desktop\выступление на педсовет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7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8640"/>
            <a:ext cx="8640960" cy="6408712"/>
          </a:xfrm>
        </p:spPr>
        <p:txBody>
          <a:bodyPr/>
          <a:lstStyle/>
          <a:p>
            <a:r>
              <a:rPr lang="ru-RU" dirty="0" smtClean="0"/>
              <a:t>6. </a:t>
            </a:r>
            <a:r>
              <a:rPr lang="ru-RU" sz="2000" dirty="0" smtClean="0"/>
              <a:t>Далее нам нужно заполнить страницу «Данные для мини-сайта». Поля, отмеченные красной звездочкой – обязательны для заполнения, желательно же, заполнить все существующие поля. </a:t>
            </a:r>
          </a:p>
          <a:p>
            <a:endParaRPr lang="ru-RU" dirty="0"/>
          </a:p>
        </p:txBody>
      </p:sp>
      <p:pic>
        <p:nvPicPr>
          <p:cNvPr id="6146" name="Picture 2" descr="C:\Users\GULNAZ\Desktop\выступление на педсовет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78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456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Создание персонального сайта учителя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персонального сайта учителя </dc:title>
  <dc:creator>GULNAZ</dc:creator>
  <cp:lastModifiedBy>GULNAZ</cp:lastModifiedBy>
  <cp:revision>9</cp:revision>
  <dcterms:created xsi:type="dcterms:W3CDTF">2013-10-31T15:55:54Z</dcterms:created>
  <dcterms:modified xsi:type="dcterms:W3CDTF">2013-10-31T16:31:01Z</dcterms:modified>
</cp:coreProperties>
</file>