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2" r:id="rId18"/>
    <p:sldId id="274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B39F8A5-23D1-43CD-A7B3-C2ECB1B1D07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9BD345-01DD-4766-96E7-22F5C8C63EA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9F8A5-23D1-43CD-A7B3-C2ECB1B1D07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BD345-01DD-4766-96E7-22F5C8C63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9F8A5-23D1-43CD-A7B3-C2ECB1B1D07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BD345-01DD-4766-96E7-22F5C8C63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9F8A5-23D1-43CD-A7B3-C2ECB1B1D07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BD345-01DD-4766-96E7-22F5C8C63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B39F8A5-23D1-43CD-A7B3-C2ECB1B1D07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9BD345-01DD-4766-96E7-22F5C8C63E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9F8A5-23D1-43CD-A7B3-C2ECB1B1D07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C9BD345-01DD-4766-96E7-22F5C8C63E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9F8A5-23D1-43CD-A7B3-C2ECB1B1D07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C9BD345-01DD-4766-96E7-22F5C8C63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9F8A5-23D1-43CD-A7B3-C2ECB1B1D07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BD345-01DD-4766-96E7-22F5C8C63E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9F8A5-23D1-43CD-A7B3-C2ECB1B1D07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BD345-01DD-4766-96E7-22F5C8C63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B39F8A5-23D1-43CD-A7B3-C2ECB1B1D07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9BD345-01DD-4766-96E7-22F5C8C63EA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B39F8A5-23D1-43CD-A7B3-C2ECB1B1D07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9BD345-01DD-4766-96E7-22F5C8C63E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B39F8A5-23D1-43CD-A7B3-C2ECB1B1D07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C9BD345-01DD-4766-96E7-22F5C8C63EA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9" Type="http://schemas.openxmlformats.org/officeDocument/2006/relationships/image" Target="../media/image39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166" y="4969412"/>
            <a:ext cx="962567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07804" y="548680"/>
            <a:ext cx="6104556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rgbClr val="7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РЕЛИГИЯ </a:t>
            </a:r>
          </a:p>
          <a:p>
            <a:pPr algn="ctr"/>
            <a:endParaRPr lang="ru-RU" sz="5400" b="1" cap="none" spc="0" dirty="0" smtClean="0">
              <a:ln w="1905"/>
              <a:solidFill>
                <a:srgbClr val="7A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solidFill>
                <a:srgbClr val="7A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solidFill>
                  <a:srgbClr val="7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одна из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7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 культуры</a:t>
            </a:r>
            <a:endParaRPr lang="ru-RU" sz="5400" b="1" cap="none" spc="0" dirty="0">
              <a:ln w="1905"/>
              <a:solidFill>
                <a:srgbClr val="7A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988" y="1225126"/>
            <a:ext cx="92489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00" y="1268287"/>
            <a:ext cx="100291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550" y="2989116"/>
            <a:ext cx="96000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209" y="1902064"/>
            <a:ext cx="712746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292" y="2219613"/>
            <a:ext cx="531447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368" y="116712"/>
            <a:ext cx="207180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783" y="1945126"/>
            <a:ext cx="923077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492" y="6092603"/>
            <a:ext cx="1055374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323" y="1988287"/>
            <a:ext cx="90000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492" y="1899690"/>
            <a:ext cx="93480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000" y="1988287"/>
            <a:ext cx="945295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708" y="5834225"/>
            <a:ext cx="107923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055" y="281331"/>
            <a:ext cx="915054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000" y="2241431"/>
            <a:ext cx="96000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566" y="3306000"/>
            <a:ext cx="80000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308" y="3469840"/>
            <a:ext cx="156000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261" y="208237"/>
            <a:ext cx="752239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668" y="3059800"/>
            <a:ext cx="54288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56" y="6092603"/>
            <a:ext cx="1375714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96" y="4786368"/>
            <a:ext cx="902259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4" name="Рисунок 102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774" y="3666000"/>
            <a:ext cx="927536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13" y="2310507"/>
            <a:ext cx="96000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00" y="3541937"/>
            <a:ext cx="96000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204" y="6022350"/>
            <a:ext cx="658724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750" y="5233500"/>
            <a:ext cx="108000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0" name="Рисунок 1029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19894"/>
            <a:ext cx="96000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099" y="5580060"/>
            <a:ext cx="1071429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2" name="Рисунок 1031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562" y="4402314"/>
            <a:ext cx="107910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897" y="6198602"/>
            <a:ext cx="54000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166" y="5838602"/>
            <a:ext cx="749246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5" name="Рисунок 1034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295" y="5652450"/>
            <a:ext cx="66150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6" name="Рисунок 1035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752" y="2762880"/>
            <a:ext cx="216309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7" name="Рисунок 1036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033" y="6000881"/>
            <a:ext cx="72000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8" name="Рисунок 1037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4752805"/>
            <a:ext cx="1076435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9" name="Рисунок 1038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413" y="5367797"/>
            <a:ext cx="960000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40" name="Рисунок 1039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308" y="2699800"/>
            <a:ext cx="968552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41" name="Рисунок 1040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229" y="2546368"/>
            <a:ext cx="971632" cy="72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21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900" y="188640"/>
            <a:ext cx="510516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40" y="2270345"/>
            <a:ext cx="4051554" cy="440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8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17" y="552584"/>
            <a:ext cx="4095675" cy="273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501" y="3534645"/>
            <a:ext cx="4664755" cy="313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60648"/>
            <a:ext cx="4105480" cy="307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8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47666"/>
            <a:ext cx="7924361" cy="365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3933056"/>
            <a:ext cx="4464496" cy="2688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8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siam.ru/wp-content/uploads/2012/08/buddhist-monk-thai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852936"/>
            <a:ext cx="5143500" cy="385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88640"/>
            <a:ext cx="5038725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8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926" y="404664"/>
            <a:ext cx="4439546" cy="341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84784"/>
            <a:ext cx="3744416" cy="499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8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36912"/>
            <a:ext cx="410445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452" y="188640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8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207819"/>
            <a:ext cx="2664296" cy="345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07" y="207818"/>
            <a:ext cx="2819929" cy="343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717032"/>
            <a:ext cx="4392488" cy="292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8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1492329"/>
            <a:ext cx="95050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905"/>
                <a:solidFill>
                  <a:srgbClr val="7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РЕЛИГИОЗНЫЕ </a:t>
            </a:r>
          </a:p>
          <a:p>
            <a:pPr algn="ctr"/>
            <a:r>
              <a:rPr lang="ru-RU" sz="8800" b="1" dirty="0" smtClean="0">
                <a:ln w="1905"/>
                <a:solidFill>
                  <a:srgbClr val="7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ОРГАНИЗАЦИИ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9582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68" y="1545603"/>
            <a:ext cx="6228184" cy="5051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520" y="110242"/>
            <a:ext cx="82089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>
                <a:ln w="1905"/>
                <a:solidFill>
                  <a:srgbClr val="7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Наличие официального религиозного лидера… </a:t>
            </a:r>
            <a:endParaRPr lang="ru-RU" sz="4400" b="1" dirty="0">
              <a:ln w="1905"/>
              <a:solidFill>
                <a:srgbClr val="7A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3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358998"/>
            <a:ext cx="6768751" cy="5336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8234"/>
            <a:ext cx="84022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7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Руководитель провозглашает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7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себя и признается Богом…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264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412776"/>
            <a:ext cx="598715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7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ПРОВЕРЬ </a:t>
            </a:r>
          </a:p>
          <a:p>
            <a:pPr algn="ctr"/>
            <a:r>
              <a:rPr lang="ru-RU" sz="9600" b="1" dirty="0" smtClean="0">
                <a:ln w="1905"/>
                <a:solidFill>
                  <a:srgbClr val="7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СЕБЯ!!!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7801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60648"/>
            <a:ext cx="320771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2713131"/>
            <a:ext cx="5472609" cy="392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814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432" y="642811"/>
            <a:ext cx="7620000" cy="5666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8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148" y="188640"/>
            <a:ext cx="500925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888940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8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88640"/>
            <a:ext cx="4625249" cy="3600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118921"/>
            <a:ext cx="5328592" cy="358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8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2676"/>
            <a:ext cx="7632848" cy="572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8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5" y="1772816"/>
            <a:ext cx="4130799" cy="4824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krugosvet.ru/images/1005208_PH03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86146"/>
            <a:ext cx="3973066" cy="4150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73786"/>
            <a:ext cx="5340085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08787"/>
            <a:ext cx="5184576" cy="346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8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157</TotalTime>
  <Words>23</Words>
  <Application>Microsoft Office PowerPoint</Application>
  <PresentationFormat>Экран (4:3)</PresentationFormat>
  <Paragraphs>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 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Zhmovka</dc:creator>
  <cp:lastModifiedBy>Zhmovka</cp:lastModifiedBy>
  <cp:revision>18</cp:revision>
  <dcterms:created xsi:type="dcterms:W3CDTF">2012-12-08T21:48:52Z</dcterms:created>
  <dcterms:modified xsi:type="dcterms:W3CDTF">2013-12-26T05:27:40Z</dcterms:modified>
</cp:coreProperties>
</file>