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4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B0F8D-9975-499A-AAF9-4AE32748C314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3AB3B6-3DF8-404A-BB41-06CC9F73B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78BD9-471B-4677-82BF-6FE28EB2F13C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C25E0-A3F6-4342-8D65-C31CAE60A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2D23-2A93-4641-9766-399D84CE8492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EF9D-7BE1-47B1-95BE-81EA74496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5C9D3-6352-434B-B80D-274BFD15BABB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15FD1-D390-4C6A-ACFD-EEC4E3C02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6A8B9-0938-46C5-9526-0DBE03C679F0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6C86-8EC7-4CD5-86E2-1922A2F1F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DF57-2480-43F0-A77E-6F499E1B58ED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7445-13B6-4C2F-81A3-B4762A976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C83EB9-E8FE-4DF1-B845-864284C2275A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6D16F6-4829-4BDD-A18F-072FB01F5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9710-277F-4C23-B97D-603F3C118BF5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341A1-0E28-4156-B0F0-C58061F1F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41CE-9EE3-4CDB-B73E-7315E2AB1CF9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3CCF-484D-4935-9FA1-9E5C7B37C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BF585-D16A-450D-992B-243F3F90FE82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C24E5-281E-4F89-B41F-7903E00C4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BC18-120B-409F-B5A7-8F4E15028663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BB81F-6769-492D-BE26-66352E54C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87A896F9-CF73-4B3E-8366-B5EDD1EDD9C9}" type="datetimeFigureOut">
              <a:rPr lang="ru-RU"/>
              <a:pPr>
                <a:defRPr/>
              </a:pPr>
              <a:t>07.03.2012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1117283-A47E-4BFF-90AF-E0B4183F7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6" r:id="rId2"/>
    <p:sldLayoutId id="2147483797" r:id="rId3"/>
    <p:sldLayoutId id="2147483798" r:id="rId4"/>
    <p:sldLayoutId id="2147483805" r:id="rId5"/>
    <p:sldLayoutId id="2147483806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▫"/>
        <a:defRPr sz="2000" kern="1200">
          <a:solidFill>
            <a:srgbClr val="0BD0D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eaLnBrk="1" hangingPunct="1"/>
            <a:r>
              <a:rPr lang="ru-RU" smtClean="0"/>
              <a:t>Наш веселый 2 «А»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7210425" cy="2192337"/>
          </a:xfrm>
        </p:spPr>
        <p:txBody>
          <a:bodyPr/>
          <a:lstStyle/>
          <a:p>
            <a:pPr marL="63500" eaLnBrk="1" hangingPunct="1"/>
            <a:r>
              <a:rPr lang="ru-RU" smtClean="0"/>
              <a:t>Классный руководитель</a:t>
            </a:r>
          </a:p>
          <a:p>
            <a:pPr marL="63500" eaLnBrk="1" hangingPunct="1"/>
            <a:r>
              <a:rPr lang="ru-RU" smtClean="0"/>
              <a:t>Захарова С.С.</a:t>
            </a:r>
          </a:p>
          <a:p>
            <a:pPr marL="63500" eaLnBrk="1" hangingPunct="1"/>
            <a:r>
              <a:rPr lang="ru-RU" smtClean="0">
                <a:latin typeface="Arial" charset="0"/>
              </a:rPr>
              <a:t>Визитка класса</a:t>
            </a:r>
          </a:p>
          <a:p>
            <a:pPr marL="63500" eaLnBrk="1" hangingPunct="1"/>
            <a:r>
              <a:rPr lang="ru-RU" sz="2000" smtClean="0"/>
              <a:t>2011-2012</a:t>
            </a:r>
          </a:p>
          <a:p>
            <a:pPr marL="63500" eaLnBrk="1" hangingPunct="1"/>
            <a:r>
              <a:rPr lang="ru-RU" sz="2000" smtClean="0"/>
              <a:t>ГБОУ СОШ 168 г. Москва</a:t>
            </a:r>
          </a:p>
          <a:p>
            <a:pPr marL="6350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4857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 сентября</a:t>
            </a:r>
            <a:endParaRPr lang="ru-RU" dirty="0"/>
          </a:p>
        </p:txBody>
      </p:sp>
      <p:pic>
        <p:nvPicPr>
          <p:cNvPr id="14338" name="Picture 2" descr="C:\Users\Соня\Desktop\Фотографии\2011-09 Первое сентября\DSC02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133600"/>
            <a:ext cx="25273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Соня\Desktop\DSC022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149725"/>
            <a:ext cx="3005137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C:\Users\Соня\Desktop\DSC023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989138"/>
            <a:ext cx="4427537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476250"/>
            <a:ext cx="8382000" cy="431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Туристенок</a:t>
            </a:r>
            <a:endParaRPr lang="ru-RU" dirty="0"/>
          </a:p>
        </p:txBody>
      </p:sp>
      <p:pic>
        <p:nvPicPr>
          <p:cNvPr id="15362" name="Picture 2" descr="C:\Users\Соня\Desktop\IMG_4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4633913"/>
            <a:ext cx="37957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Соня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25" y="3816350"/>
            <a:ext cx="2232025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Соня\Desktop\DSC023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8" y="1628775"/>
            <a:ext cx="2921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Users\Соня\Desktop\DSC023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581150"/>
            <a:ext cx="3008312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Users\Соня\Desktop\DSC023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6425" y="1628775"/>
            <a:ext cx="2752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C:\Users\Соня\Desktop\IMG_41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4622800"/>
            <a:ext cx="27527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Соня\Desktop\DSC023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4076700"/>
            <a:ext cx="2465387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C:\Users\Соня\Desktop\DSC023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7288" y="3295650"/>
            <a:ext cx="2328862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C:\Users\Соня\Desktop\IMG_42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836613"/>
            <a:ext cx="26511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C:\Users\Соня\Desktop\IMG_42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9663" y="1341438"/>
            <a:ext cx="2795587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C:\Users\Соня\Desktop\IMG_4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5788" y="836613"/>
            <a:ext cx="288607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C:\Users\Соня\Desktop\DSC0233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3284538"/>
            <a:ext cx="29813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635375" y="6021388"/>
            <a:ext cx="1944688" cy="576262"/>
          </a:xfrm>
          <a:solidFill>
            <a:schemeClr val="bg1">
              <a:alpha val="2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dirty="0" smtClean="0"/>
              <a:t>Ура! Победа!</a:t>
            </a:r>
          </a:p>
        </p:txBody>
      </p:sp>
      <p:pic>
        <p:nvPicPr>
          <p:cNvPr id="17410" name="Picture 2" descr="C:\Users\Соня\Desktop\DSC023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2286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Соня\Desktop\DSC02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916113"/>
            <a:ext cx="23145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Users\Соня\Desktop\DSC023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005263"/>
            <a:ext cx="24272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C:\Users\Соня\Desktop\IMG_41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1052513"/>
            <a:ext cx="2759075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382000" cy="720725"/>
          </a:xfrm>
        </p:spPr>
        <p:txBody>
          <a:bodyPr/>
          <a:lstStyle/>
          <a:p>
            <a:pPr eaLnBrk="1" hangingPunct="1"/>
            <a:r>
              <a:rPr lang="ru-RU" smtClean="0"/>
              <a:t>Мал, да удал!  </a:t>
            </a:r>
            <a:r>
              <a:rPr lang="ru-RU" sz="2400" smtClean="0"/>
              <a:t>Грант Префекта ЦАО г. Москвы</a:t>
            </a:r>
            <a:endParaRPr lang="ru-RU" smtClean="0"/>
          </a:p>
        </p:txBody>
      </p:sp>
      <p:pic>
        <p:nvPicPr>
          <p:cNvPr id="18434" name="Picture 2" descr="C:\Users\Соня\Desktop\Фотографии\2011\2011-11 Грант Префект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18748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Соня\Desktop\Фотографии\2011\2011-11 Грант Префекта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916113"/>
            <a:ext cx="17303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Соня\Desktop\Фотографии\2011\2011-11 Грант Префекта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844675"/>
            <a:ext cx="2232025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128</TotalTime>
  <Words>29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Trebuchet MS</vt:lpstr>
      <vt:lpstr>Georgia</vt:lpstr>
      <vt:lpstr>Wingdings 2</vt:lpstr>
      <vt:lpstr>Calibri</vt:lpstr>
      <vt:lpstr>Городская</vt:lpstr>
      <vt:lpstr>Городская</vt:lpstr>
      <vt:lpstr>Городская</vt:lpstr>
      <vt:lpstr>Городская</vt:lpstr>
      <vt:lpstr>Наш веселый 2 «А»</vt:lpstr>
      <vt:lpstr>1 сентября</vt:lpstr>
      <vt:lpstr>Туристенок</vt:lpstr>
      <vt:lpstr>Слайд 4</vt:lpstr>
      <vt:lpstr>Слайд 5</vt:lpstr>
      <vt:lpstr>Мал, да удал!  Грант Префекта ЦАО г. Москвы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веселый 2 «А»</dc:title>
  <dc:creator>Sofya</dc:creator>
  <cp:lastModifiedBy>User</cp:lastModifiedBy>
  <cp:revision>11</cp:revision>
  <dcterms:created xsi:type="dcterms:W3CDTF">2011-12-13T14:06:46Z</dcterms:created>
  <dcterms:modified xsi:type="dcterms:W3CDTF">2012-03-07T12:48:14Z</dcterms:modified>
</cp:coreProperties>
</file>