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4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44;&#1086;&#1088;&#1086;&#1078;&#1085;&#1099;&#1077;%20&#1079;&#1085;&#1072;&#1082;&#1080;.pptx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hyperlink" Target="&#1089;&#1074;&#1077;&#1090;&#1086;&#1092;&#1086;&#1088;.pptx" TargetMode="External"/><Relationship Id="rId5" Type="http://schemas.openxmlformats.org/officeDocument/2006/relationships/hyperlink" Target="&#1082;&#1088;&#1086;&#1089;&#1089;&#1074;&#1086;&#1088;&#1076;.pptx" TargetMode="External"/><Relationship Id="rId4" Type="http://schemas.openxmlformats.org/officeDocument/2006/relationships/hyperlink" Target="&#1056;&#1045;&#1073;&#1091;&#1089;&#1099;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71472" y="3429000"/>
            <a:ext cx="799646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800" b="1" cap="all" spc="0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Дорожный</a:t>
            </a:r>
            <a:r>
              <a:rPr lang="ru-RU" sz="88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8800" b="1" cap="all" spc="0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марафон</a:t>
            </a:r>
            <a:endParaRPr lang="ru-RU" sz="8800" b="1" cap="all" spc="0" dirty="0">
              <a:ln/>
              <a:solidFill>
                <a:schemeClr val="accent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C:\Documents and Settings\user\Рабочий стол\Анимация и просто картинки\анимашки\FILES\PFILES\MSOFFICE\MEDIA\CNTCD1\ANIMATED\J025450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500702"/>
            <a:ext cx="952500" cy="952500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00042"/>
            <a:ext cx="1004597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E:\ДОД  Дорожный марафон\машина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71678"/>
            <a:ext cx="264320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596" y="428604"/>
            <a:ext cx="2880000" cy="2160000"/>
          </a:xfrm>
          <a:prstGeom prst="roundRect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4143380"/>
            <a:ext cx="2880000" cy="2160000"/>
          </a:xfrm>
          <a:prstGeom prst="roundRect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unset" dir="t"/>
            </a:scene3d>
          </a:bodyPr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57884" y="4071942"/>
            <a:ext cx="2880000" cy="2160000"/>
          </a:xfrm>
          <a:prstGeom prst="roundRect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57884" y="357166"/>
            <a:ext cx="2880000" cy="2160000"/>
          </a:xfrm>
          <a:prstGeom prst="roundRect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19085439">
            <a:off x="4865626" y="2257527"/>
            <a:ext cx="1260000" cy="720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13204059">
            <a:off x="3012785" y="2249829"/>
            <a:ext cx="1260000" cy="720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2787346">
            <a:off x="4851273" y="3916536"/>
            <a:ext cx="1260000" cy="720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8384173">
            <a:off x="3054858" y="3954420"/>
            <a:ext cx="1260000" cy="720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2" descr="C:\Documents and Settings\user\Рабочий стол\Анимация и просто картинки\анимашки\FILES\PFILES\MSOFFICE\MEDIA\CNTCD1\ANIMATED\J025450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714620"/>
            <a:ext cx="1428760" cy="1428760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428596" y="785794"/>
            <a:ext cx="264320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hlinkClick r:id="rId3" action="ppaction://hlinkpres?slideindex=1&amp;slidetitle="/>
              </a:rPr>
              <a:t>Загадочный знак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143636" y="714356"/>
            <a:ext cx="220284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hlinkClick r:id="rId4" action="ppaction://hlinkpres?slideindex=1&amp;slidetitle="/>
              </a:rPr>
              <a:t>Площадь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hlinkClick r:id="rId4" action="ppaction://hlinkpres?slideindex=1&amp;slidetitle="/>
              </a:rPr>
              <a:t>ребусов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71472" y="4572008"/>
            <a:ext cx="250523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5" action="ppaction://hlinkpres?slideindex=1&amp;slidetitle="/>
              </a:rPr>
              <a:t>Дорожный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5" action="ppaction://hlinkpres?slideindex=1&amp;slidetitle="/>
              </a:rPr>
              <a:t>лабиринт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143636" y="4714884"/>
            <a:ext cx="20960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6" action="ppaction://hlinkpres?slideindex=1&amp;slidetitle="/>
              </a:rPr>
              <a:t>светофор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142984"/>
            <a:ext cx="8429683" cy="46474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Относитесь </a:t>
            </a:r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бережно </a:t>
            </a:r>
            <a:endParaRPr lang="ru-RU" sz="8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 своей </a:t>
            </a:r>
            <a:endParaRPr lang="ru-RU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жизни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!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15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33</cp:revision>
  <dcterms:modified xsi:type="dcterms:W3CDTF">2003-01-01T00:18:08Z</dcterms:modified>
</cp:coreProperties>
</file>