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5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file:///E:\&#1050;&#1086;&#1085;&#1082;&#1091;&#1088;&#1089;%203%20&#1091;&#1088;&#1086;&#1082;&#1072;\&#1044;&#1054;&#1044;%20%20&#1044;&#1086;&#1088;&#1086;&#1078;&#1085;&#1099;&#1081;%20&#1084;&#1072;&#1088;&#1072;&#1092;&#1086;&#1085;\&#1055;&#1088;&#1077;&#1079;&#1077;&#1085;&#1090;&#1072;&#1094;&#1080;&#1103;%20&#1076;&#1083;&#1103;%20&#1079;&#1072;&#1085;&#1103;&#1090;&#1080;&#1103;.ppt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Скругленный прямоугольник 62"/>
          <p:cNvSpPr/>
          <p:nvPr/>
        </p:nvSpPr>
        <p:spPr>
          <a:xfrm>
            <a:off x="857224" y="4357694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857356" y="3357562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1857356" y="385762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1857356" y="857232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1857356" y="4357694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1857356" y="135729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1857356" y="4857760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1857356" y="2357430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1857356" y="1857364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1857356" y="2857496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357158" y="135729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857224" y="135729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1357290" y="135729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2357422" y="135729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2857488" y="135729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3357554" y="135729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3857620" y="135729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4357686" y="135729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357554" y="2857496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357554" y="2357430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357554" y="1857364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357554" y="857232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357818" y="135729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857752" y="135729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357818" y="2357430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357554" y="385762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357554" y="3357562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857752" y="2357430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857620" y="2357430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857488" y="2357430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357422" y="2357430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857224" y="2357430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357290" y="2357430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357686" y="3357562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357686" y="2857496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357686" y="2357430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357686" y="1857364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357686" y="357166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357686" y="857232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357818" y="5857892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357950" y="4357694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357158" y="4357694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857488" y="4357694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857752" y="4357694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5857884" y="4357694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357290" y="4357694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357422" y="4357694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357818" y="5357826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357818" y="4857760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357818" y="4357694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5357818" y="385762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357818" y="3357562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357818" y="2857496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857752" y="135729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4357686" y="135729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857620" y="135729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357554" y="135729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2857488" y="135729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357422" y="135729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1857356" y="135729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1357290" y="135729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857224" y="135729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357190" y="135729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5357818" y="135729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5357818" y="2357430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857752" y="2357430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4357686" y="2357430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3857620" y="2357430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3357554" y="2357430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2857488" y="2357430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2357422" y="2357430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1857356" y="2357430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1357290" y="2357430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857256" y="2357430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2857488" y="4357694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2357422" y="4357694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1857356" y="4357694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1357290" y="4357694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857224" y="4357694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357158" y="4357694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6357950" y="4357694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5857884" y="4357694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5357818" y="4357694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4857752" y="4357694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4357686" y="3357562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4357686" y="2857496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3357554" y="1857364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3357554" y="857232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1857356" y="4857760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1857356" y="385762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1857356" y="3357562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1857356" y="2857496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1857356" y="1857364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1857356" y="857232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4357686" y="1857364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4357686" y="857232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Скругленный прямоугольник 117"/>
          <p:cNvSpPr/>
          <p:nvPr/>
        </p:nvSpPr>
        <p:spPr>
          <a:xfrm>
            <a:off x="4357686" y="357166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3357554" y="385762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3357554" y="3357562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Скругленный прямоугольник 120"/>
          <p:cNvSpPr/>
          <p:nvPr/>
        </p:nvSpPr>
        <p:spPr>
          <a:xfrm>
            <a:off x="3357554" y="2857496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Скругленный прямоугольник 127"/>
          <p:cNvSpPr/>
          <p:nvPr/>
        </p:nvSpPr>
        <p:spPr>
          <a:xfrm>
            <a:off x="5357818" y="5857892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Скругленный прямоугольник 128"/>
          <p:cNvSpPr/>
          <p:nvPr/>
        </p:nvSpPr>
        <p:spPr>
          <a:xfrm>
            <a:off x="5357818" y="5357826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Скругленный прямоугольник 129"/>
          <p:cNvSpPr/>
          <p:nvPr/>
        </p:nvSpPr>
        <p:spPr>
          <a:xfrm>
            <a:off x="5357818" y="4857760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Скругленный прямоугольник 130"/>
          <p:cNvSpPr/>
          <p:nvPr/>
        </p:nvSpPr>
        <p:spPr>
          <a:xfrm>
            <a:off x="5357818" y="3857628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Скругленный прямоугольник 131"/>
          <p:cNvSpPr/>
          <p:nvPr/>
        </p:nvSpPr>
        <p:spPr>
          <a:xfrm>
            <a:off x="5357818" y="3357562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Скругленный прямоугольник 132"/>
          <p:cNvSpPr/>
          <p:nvPr/>
        </p:nvSpPr>
        <p:spPr>
          <a:xfrm>
            <a:off x="5357818" y="2857496"/>
            <a:ext cx="500066" cy="500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wo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Управляющая кнопка: возврат 121">
            <a:hlinkClick r:id="rId2" action="ppaction://hlinkpres?slideindex=2&amp;slidetitle=Слайд 2" highlightClick="1"/>
          </p:cNvPr>
          <p:cNvSpPr/>
          <p:nvPr/>
        </p:nvSpPr>
        <p:spPr>
          <a:xfrm>
            <a:off x="8286776" y="5572140"/>
            <a:ext cx="571504" cy="500066"/>
          </a:xfrm>
          <a:prstGeom prst="actionButtonRetur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2D05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60</Words>
  <PresentationFormat>Экран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32</cp:revision>
  <dcterms:modified xsi:type="dcterms:W3CDTF">2002-12-31T21:55:57Z</dcterms:modified>
</cp:coreProperties>
</file>