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2" r:id="rId4"/>
    <p:sldId id="263" r:id="rId5"/>
    <p:sldId id="259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3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ocuments\марина\Новая папка\154183f1d4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Ноктюрны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Ф. Шопена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e1.ru/afisha/events/img/64109-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400549"/>
            <a:ext cx="1714500" cy="24574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ocuments\марина\Новая папка\690288za7vatzg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7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Луны сквозь чащи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Бледнеет лик,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Напев звенящий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ветвях возник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час безмятежный…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друг мой нежный.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Documents\марина\Новая папка\c5b100461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20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 небес без края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Сквозь звёздный рой,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Искрясь, мерцая,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Течёт покой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Рекой отвесной…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 час чудесный. </a:t>
            </a:r>
          </a:p>
          <a:p>
            <a:pPr algn="ctr"/>
            <a:r>
              <a:rPr lang="ru-RU" sz="4000" i="1" dirty="0" smtClean="0">
                <a:solidFill>
                  <a:schemeClr val="bg1"/>
                </a:solidFill>
              </a:rPr>
              <a:t>                   П. Верлен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57166"/>
            <a:ext cx="8229600" cy="614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Лунный свет, мерцание звёзд, звенящий напев….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Вслушайтесь, как точно, как образно в стихотворении передаётся картина пленительной летней ночи. А возможно ли всё это выразить в музыке?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583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Среди многих музыкальных пьес, связанных с образами природы, особенно выделяются </a:t>
            </a:r>
            <a:r>
              <a:rPr lang="ru-RU" b="1" dirty="0" smtClean="0"/>
              <a:t>ноктюрны.</a:t>
            </a:r>
          </a:p>
          <a:p>
            <a:pPr algn="just">
              <a:buNone/>
            </a:pPr>
            <a:r>
              <a:rPr lang="ru-RU" dirty="0" smtClean="0"/>
              <a:t>     Уже само название «ноктюрн» говорит о многом. Ведь его значение в переводе с французского – «ночной».</a:t>
            </a:r>
            <a:endParaRPr lang="ru-RU" dirty="0"/>
          </a:p>
        </p:txBody>
      </p:sp>
      <p:pic>
        <p:nvPicPr>
          <p:cNvPr id="35841" name="Picture 1" descr="C:\Users\Пользователь\Pictures\0_2a44f_65150fe2_X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876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Величайшим мастером ноктюрна был </a:t>
            </a:r>
            <a:r>
              <a:rPr lang="ru-RU" dirty="0" err="1" smtClean="0"/>
              <a:t>Фридерик</a:t>
            </a:r>
            <a:r>
              <a:rPr lang="ru-RU" dirty="0" smtClean="0"/>
              <a:t> Шопен.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Его перу принадлежат двадцать фортепианных пьес этого жанра. В них предстал целый мир настроений – от нежных, лирических, светлых, безмятежных до бурных, порывистых, страстных.</a:t>
            </a:r>
            <a:endParaRPr lang="ru-RU" dirty="0"/>
          </a:p>
        </p:txBody>
      </p:sp>
      <p:pic>
        <p:nvPicPr>
          <p:cNvPr id="22530" name="Picture 2" descr="http://img15.nnm.ru/imagez/gallery/8/0/7/4/f/8074ff7f46b2dff94aa9cc2cece29b18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1857388" cy="2357454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Pictures\0_29db0_c6f1de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914400" cy="7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Ноктюрн № 8.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Несомненно, что в музыке преобладает лирическое настроение. Это не случайно: образ произведения навеян воспоминаниями о Марии </a:t>
            </a:r>
            <a:r>
              <a:rPr lang="ru-RU" dirty="0" err="1" smtClean="0"/>
              <a:t>Водзинской</a:t>
            </a:r>
            <a:r>
              <a:rPr lang="ru-RU" dirty="0" smtClean="0"/>
              <a:t>, к которой юный Шопен испытывал возвышенные чувства.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1905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Users\Пользователь\Pictures\clefs_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000636"/>
            <a:ext cx="1121686" cy="149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С. Судейкин. </a:t>
            </a:r>
            <a:r>
              <a:rPr lang="ru-RU" b="0" dirty="0" smtClean="0"/>
              <a:t>В парке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www.stihi.ru/pics/2007/12/05/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86808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</TotalTime>
  <Words>199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Ноктюрн № 8.</vt:lpstr>
      <vt:lpstr>С. Судейкин. В парке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Ноктюрны Ф. Шопена</dc:title>
  <dc:creator>Пользователь</dc:creator>
  <cp:lastModifiedBy>Пользователь</cp:lastModifiedBy>
  <cp:revision>11</cp:revision>
  <dcterms:created xsi:type="dcterms:W3CDTF">2010-01-29T16:58:19Z</dcterms:created>
  <dcterms:modified xsi:type="dcterms:W3CDTF">2014-05-28T18:13:50Z</dcterms:modified>
</cp:coreProperties>
</file>