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6" r:id="rId3"/>
    <p:sldId id="273" r:id="rId4"/>
    <p:sldId id="277" r:id="rId5"/>
    <p:sldId id="257" r:id="rId6"/>
    <p:sldId id="256" r:id="rId7"/>
    <p:sldId id="258" r:id="rId8"/>
    <p:sldId id="259" r:id="rId9"/>
    <p:sldId id="263" r:id="rId10"/>
    <p:sldId id="260" r:id="rId11"/>
    <p:sldId id="262" r:id="rId12"/>
    <p:sldId id="261" r:id="rId13"/>
    <p:sldId id="266" r:id="rId14"/>
    <p:sldId id="268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B8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J:\69%20&#1075;&#1086;&#1076;&#1086;&#1074;&#1097;&#1080;&#1085;&#1072;%20&#1042;&#1054;&#1042;\&#1058;&#1088;&#1080;%20&#1090;&#1072;&#1085;&#1082;&#1080;&#1089;&#1090;&#1072;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J:\69%20&#1075;&#1086;&#1076;&#1086;&#1074;&#1097;&#1080;&#1085;&#1072;%20&#1042;&#1054;&#1042;\&#1055;&#1086;&#1082;&#1083;&#1086;&#1085;&#1080;&#1084;&#1089;&#1103;%20&#1042;&#1077;&#1083;&#1080;&#1082;&#1080;&#1084;%20&#1090;&#1077;&#1084;%20&#1075;&#1086;&#1076;&#1072;&#1084;%20!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J:\69%20&#1075;&#1086;&#1076;&#1086;&#1074;&#1097;&#1080;&#1085;&#1072;%20&#1042;&#1054;&#1042;\&#1050;&#1072;&#1090;&#1102;&#1096;&#1072;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dirty="0" smtClean="0"/>
              <a:t>Песни призывали к победе, утешали в потерях и возвращали веру в завтрашний день.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Песни </a:t>
            </a:r>
            <a:b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 солдатской шинели</a:t>
            </a:r>
            <a:endParaRPr lang="ru-RU" sz="72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684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Помнит песня, как пришла разлука, Как расстались майскою порой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Три танкиста — три весёлых друга —Экипаж машины боевой!..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2492896"/>
            <a:ext cx="3905576" cy="3603104"/>
          </a:xfrm>
        </p:spPr>
        <p:txBody>
          <a:bodyPr/>
          <a:lstStyle/>
          <a:p>
            <a:r>
              <a:rPr lang="ru-RU" dirty="0" smtClean="0"/>
              <a:t>Песня была написана братьями </a:t>
            </a:r>
            <a:r>
              <a:rPr lang="ru-RU" dirty="0" err="1" smtClean="0"/>
              <a:t>Покрасс</a:t>
            </a:r>
            <a:r>
              <a:rPr lang="ru-RU" dirty="0" smtClean="0"/>
              <a:t>  (</a:t>
            </a:r>
            <a:r>
              <a:rPr lang="vi-VN" b="1" dirty="0" smtClean="0"/>
              <a:t>Дми́трий Я́ковлевич </a:t>
            </a:r>
            <a:r>
              <a:rPr lang="ru-RU" b="1" dirty="0" smtClean="0"/>
              <a:t>и </a:t>
            </a:r>
            <a:r>
              <a:rPr lang="vi-VN" b="1" dirty="0" smtClean="0"/>
              <a:t>Самуи́л Я́ковлевич</a:t>
            </a:r>
            <a:r>
              <a:rPr lang="ru-RU" b="1" dirty="0" smtClean="0"/>
              <a:t>) </a:t>
            </a:r>
            <a:r>
              <a:rPr lang="ru-RU" dirty="0" smtClean="0"/>
              <a:t>на слова  Бориса </a:t>
            </a:r>
            <a:r>
              <a:rPr lang="ru-RU" dirty="0" err="1" smtClean="0"/>
              <a:t>Ласкина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1939 год.</a:t>
            </a:r>
            <a:endParaRPr lang="ru-RU" dirty="0"/>
          </a:p>
        </p:txBody>
      </p:sp>
      <p:pic>
        <p:nvPicPr>
          <p:cNvPr id="4098" name="Picture 2" descr="C:\Documents and Settings\Владислав\Мои документы\Downloads\Братья Покрас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348880"/>
            <a:ext cx="2804418" cy="2636153"/>
          </a:xfrm>
          <a:prstGeom prst="rect">
            <a:avLst/>
          </a:prstGeom>
          <a:noFill/>
        </p:spPr>
      </p:pic>
      <p:pic>
        <p:nvPicPr>
          <p:cNvPr id="4099" name="Picture 3" descr="C:\Documents and Settings\Владислав\Мои документы\Downloads\Ласкин Борис Савельеви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367" y="3789040"/>
            <a:ext cx="2285633" cy="306896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Documents and Settings\Владислав\Мои документы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743" y="2636912"/>
            <a:ext cx="5191257" cy="3888432"/>
          </a:xfrm>
          <a:prstGeom prst="rect">
            <a:avLst/>
          </a:prstGeom>
          <a:noFill/>
        </p:spPr>
      </p:pic>
      <p:pic>
        <p:nvPicPr>
          <p:cNvPr id="5122" name="Picture 2" descr="C:\Documents and Settings\Владислав\Мои документы\Downloads\загруженное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3968" cy="5668020"/>
          </a:xfrm>
          <a:prstGeom prst="rect">
            <a:avLst/>
          </a:prstGeom>
          <a:noFill/>
        </p:spPr>
      </p:pic>
      <p:pic>
        <p:nvPicPr>
          <p:cNvPr id="5124" name="Picture 4" descr="C:\Documents and Settings\Владислав\Мои документы\Downloads\ILFkN5TpjM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68842"/>
            <a:ext cx="4283968" cy="2589157"/>
          </a:xfrm>
          <a:prstGeom prst="rect">
            <a:avLst/>
          </a:prstGeom>
          <a:noFill/>
        </p:spPr>
      </p:pic>
      <p:pic>
        <p:nvPicPr>
          <p:cNvPr id="5125" name="Picture 5" descr="C:\Documents and Settings\Владислав\Мои документы\Downloads\загруженное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0"/>
            <a:ext cx="4860032" cy="263691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Три танкиста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758" y="0"/>
            <a:ext cx="8572501" cy="63579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4008" y="0"/>
            <a:ext cx="4499992" cy="6858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 далекий край товарищ улетает, 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Родные ветры вслед за ним летят. 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Любимый город в синей дымке тает, 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Знакомый дом, зеленый сад и нежный взгляд. 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Владислав\Мои документы\Downloads\serial-istrebiteli-20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Света\Картинки\загруженно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049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Слова 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Евгения </a:t>
            </a:r>
            <a:r>
              <a:rPr lang="ru-RU" sz="4400" dirty="0" err="1" smtClean="0">
                <a:solidFill>
                  <a:schemeClr val="tx1"/>
                </a:solidFill>
              </a:rPr>
              <a:t>Долматовского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                                                    Музыка  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                     Никиты Богословского </a:t>
            </a:r>
            <a:endParaRPr lang="ru-RU" dirty="0"/>
          </a:p>
        </p:txBody>
      </p:sp>
      <p:pic>
        <p:nvPicPr>
          <p:cNvPr id="9218" name="Picture 2" descr="C:\Documents and Settings\Владислав\Мои документы\Downloads\Долматовский Евгений Аронови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255584" cy="4215982"/>
          </a:xfrm>
          <a:prstGeom prst="rect">
            <a:avLst/>
          </a:prstGeom>
          <a:noFill/>
        </p:spPr>
      </p:pic>
      <p:pic>
        <p:nvPicPr>
          <p:cNvPr id="9219" name="Picture 3" descr="C:\Documents and Settings\Владислав\Мои документы\Downloads\Богословский Никита Владимиров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20888"/>
            <a:ext cx="3096344" cy="420218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Поклонимся Великим тем годам !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453336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7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18002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FFFF00"/>
                </a:solidFill>
                <a:latin typeface="Arial Black" pitchFamily="34" charset="0"/>
              </a:rPr>
              <a:t>Прощание славянки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http://img0.liveinternet.ru/images/attach/c/6/91/94/91094420_large_4498623_Obloj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360040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img1.liveinternet.ru/images/foto/b/2/180/1509180/f_864964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43204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00562" y="0"/>
            <a:ext cx="4429124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Знаменитый марш "Прощание славянки" был написан в 1912 году русским военным музыкантом Василием Ивановичем Агапкиным (1884-1964) во время Первой Балканской войны. Марш приобрел огромную популярность, особенно, в годы Первой мировой войны. 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-357222" y="0"/>
            <a:ext cx="45719" cy="121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В.И.Агапкин Фото с сайта www.gazetakoroleva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1872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свой 100-летний юбилей прошагал марш  7 войн  и заслуженно вступил в новое тысячелетие в ореоле мировой славы. 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Владислав\Мои документы\Downloads\0007-007-Katjush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006"/>
            <a:ext cx="9216007" cy="69120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Кто сказал, что надо бросить песню на войне, после боя сердце просит музыки вдвойне.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49592" cy="4251176"/>
          </a:xfrm>
        </p:spPr>
        <p:txBody>
          <a:bodyPr/>
          <a:lstStyle/>
          <a:p>
            <a:r>
              <a:rPr lang="ru-RU" dirty="0" smtClean="0"/>
              <a:t>Авторы «Катюши» композитор Матвей </a:t>
            </a:r>
            <a:r>
              <a:rPr lang="ru-RU" dirty="0" err="1" smtClean="0"/>
              <a:t>Блантер</a:t>
            </a:r>
            <a:r>
              <a:rPr lang="ru-RU" dirty="0" smtClean="0"/>
              <a:t> и поэт Михаил Исаковский</a:t>
            </a:r>
          </a:p>
          <a:p>
            <a:r>
              <a:rPr lang="ru-RU" dirty="0" smtClean="0"/>
              <a:t> 1938 год.</a:t>
            </a:r>
            <a:endParaRPr lang="ru-RU" dirty="0"/>
          </a:p>
        </p:txBody>
      </p:sp>
      <p:pic>
        <p:nvPicPr>
          <p:cNvPr id="1026" name="Picture 2" descr="C:\Documents and Settings\Владислав\Мои документы\Downloads\Блантер Матве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44824"/>
            <a:ext cx="2880320" cy="3689214"/>
          </a:xfrm>
          <a:prstGeom prst="rect">
            <a:avLst/>
          </a:prstGeom>
          <a:noFill/>
        </p:spPr>
      </p:pic>
      <p:pic>
        <p:nvPicPr>
          <p:cNvPr id="1027" name="Picture 3" descr="C:\Documents and Settings\Владислав\Мои документы\Downloads\Исаковский  Михаи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12976"/>
            <a:ext cx="2880320" cy="320035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Владислав\Мои документы\Downloads\so-about-what-the-song-katyus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тюш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1"/>
            <a:ext cx="8640960" cy="60978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Владислав\Мои документы\Downloads\3_tankista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413</TotalTime>
  <Words>113</Words>
  <Application>Microsoft Office PowerPoint</Application>
  <PresentationFormat>Экран (4:3)</PresentationFormat>
  <Paragraphs>13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Песни  в солдатской шинели</vt:lpstr>
      <vt:lpstr>Слайд 2</vt:lpstr>
      <vt:lpstr>Слайд 3</vt:lpstr>
      <vt:lpstr>Слайд 4</vt:lpstr>
      <vt:lpstr>Слайд 5</vt:lpstr>
      <vt:lpstr>         Кто сказал, что надо бросить песню на войне, после боя сердце просит музыки вдвойне.</vt:lpstr>
      <vt:lpstr>Слайд 7</vt:lpstr>
      <vt:lpstr>Слайд 8</vt:lpstr>
      <vt:lpstr>Слайд 9</vt:lpstr>
      <vt:lpstr>Помнит песня, как пришла разлука, Как расстались майскою порой  Три танкиста — три весёлых друга —Экипаж машины боевой!..</vt:lpstr>
      <vt:lpstr>Слайд 11</vt:lpstr>
      <vt:lpstr>Слайд 12</vt:lpstr>
      <vt:lpstr>Слайд 13</vt:lpstr>
      <vt:lpstr>Слайд 14</vt:lpstr>
      <vt:lpstr>Слова  Евгения Долматовского                                                     Музыка                        Никиты Богословского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Кто сказал, что надо бросить песню на войне, после боя сердце просит музыки вдвойне.</dc:title>
  <cp:lastModifiedBy>Владислав</cp:lastModifiedBy>
  <cp:revision>44</cp:revision>
  <dcterms:modified xsi:type="dcterms:W3CDTF">2014-05-21T21:13:37Z</dcterms:modified>
</cp:coreProperties>
</file>