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  <p:sldId id="264" r:id="rId9"/>
    <p:sldId id="265" r:id="rId10"/>
    <p:sldId id="263" r:id="rId11"/>
    <p:sldId id="266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E4192-FF61-47A1-84CC-5B5D269898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D59A4-890E-4249-86EA-2772B54D4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3" name="Picture 9" descr="C:\Documents and Settings\Школа\Рабочий стол\Nabor_fonov_№5\5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7588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987824" y="548680"/>
            <a:ext cx="64087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«Человек славен добрыми делами»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2826127"/>
            <a:ext cx="536408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Презентация к уроку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обществознания в 6 классе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Разработала: 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Шалагина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Наталья Алексеевна,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 истории и обществознания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МБОУ СОШ поселка Первое Мая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Конаковского района Тверской области </a:t>
            </a:r>
          </a:p>
          <a:p>
            <a:endParaRPr lang="ru-RU" sz="3200" dirty="0"/>
          </a:p>
        </p:txBody>
      </p:sp>
      <p:pic>
        <p:nvPicPr>
          <p:cNvPr id="8" name="Рисунок 7" descr="уроки добро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4664"/>
            <a:ext cx="2952328" cy="4177823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00_f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иисус.jpg"/>
          <p:cNvPicPr>
            <a:picLocks noChangeAspect="1"/>
          </p:cNvPicPr>
          <p:nvPr/>
        </p:nvPicPr>
        <p:blipFill>
          <a:blip r:embed="rId3" cstate="print"/>
          <a:srcRect l="29976" t="5616" r="10249" b="5290"/>
          <a:stretch>
            <a:fillRect/>
          </a:stretch>
        </p:blipFill>
        <p:spPr>
          <a:xfrm>
            <a:off x="0" y="0"/>
            <a:ext cx="6134928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золотое правило морали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7782" y="692695"/>
            <a:ext cx="4526218" cy="5544617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5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145"/>
            <a:ext cx="9144000" cy="676171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287555" y="260648"/>
            <a:ext cx="4647427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Поразмышляем</a:t>
            </a:r>
            <a:endParaRPr lang="ru-RU" sz="4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4" name="Рисунок 13" descr="размышляем.jpg"/>
          <p:cNvPicPr>
            <a:picLocks noChangeAspect="1"/>
          </p:cNvPicPr>
          <p:nvPr/>
        </p:nvPicPr>
        <p:blipFill>
          <a:blip r:embed="rId3" cstate="print"/>
          <a:srcRect l="13649" r="12322"/>
          <a:stretch>
            <a:fillRect/>
          </a:stretch>
        </p:blipFill>
        <p:spPr>
          <a:xfrm>
            <a:off x="6372200" y="1988840"/>
            <a:ext cx="2376264" cy="42862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755576" y="1268760"/>
            <a:ext cx="5147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Возможно ли: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2967334"/>
            <a:ext cx="58326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одному </a:t>
            </a:r>
            <a:r>
              <a:rPr lang="ru-RU" sz="36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человеку </a:t>
            </a:r>
            <a:r>
              <a:rPr lang="ru-RU" sz="36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относиться 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лучше,</a:t>
            </a: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к другому хуже ?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5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145"/>
            <a:ext cx="9144000" cy="676171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287555" y="260648"/>
            <a:ext cx="4647427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Поразмышляем</a:t>
            </a:r>
            <a:endParaRPr lang="ru-RU" sz="4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4" name="Рисунок 13" descr="размышляем.jpg"/>
          <p:cNvPicPr>
            <a:picLocks noChangeAspect="1"/>
          </p:cNvPicPr>
          <p:nvPr/>
        </p:nvPicPr>
        <p:blipFill>
          <a:blip r:embed="rId3" cstate="print"/>
          <a:srcRect l="13649" r="12322"/>
          <a:stretch>
            <a:fillRect/>
          </a:stretch>
        </p:blipFill>
        <p:spPr>
          <a:xfrm>
            <a:off x="6372200" y="1988840"/>
            <a:ext cx="2376264" cy="42862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755576" y="1268760"/>
            <a:ext cx="5147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Возможно ли: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2967334"/>
            <a:ext cx="58326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Быть человеком грубым,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в душе добрым?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5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145"/>
            <a:ext cx="9144000" cy="676171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287555" y="260648"/>
            <a:ext cx="4647427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Поразмышляем</a:t>
            </a:r>
            <a:endParaRPr lang="ru-RU" sz="4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4" name="Рисунок 13" descr="размышляем.jpg"/>
          <p:cNvPicPr>
            <a:picLocks noChangeAspect="1"/>
          </p:cNvPicPr>
          <p:nvPr/>
        </p:nvPicPr>
        <p:blipFill>
          <a:blip r:embed="rId3" cstate="print"/>
          <a:srcRect l="13649" r="12322"/>
          <a:stretch>
            <a:fillRect/>
          </a:stretch>
        </p:blipFill>
        <p:spPr>
          <a:xfrm>
            <a:off x="6372200" y="1988840"/>
            <a:ext cx="2376264" cy="42862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899592" y="1916832"/>
            <a:ext cx="504056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чего начинается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доброта?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-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2"/>
            <a:ext cx="9144000" cy="6856196"/>
          </a:xfrm>
          <a:prstGeom prst="rect">
            <a:avLst/>
          </a:prstGeom>
        </p:spPr>
      </p:pic>
      <p:pic>
        <p:nvPicPr>
          <p:cNvPr id="5" name="Рисунок 4" descr="поделись своей доброто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12776"/>
            <a:ext cx="7524837" cy="5016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-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627"/>
            <a:ext cx="9144000" cy="6797373"/>
          </a:xfrm>
          <a:prstGeom prst="rect">
            <a:avLst/>
          </a:prstGeom>
        </p:spPr>
      </p:pic>
      <p:pic>
        <p:nvPicPr>
          <p:cNvPr id="5" name="Рисунок 4" descr="птич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9248"/>
            <a:ext cx="7550277" cy="61887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поделись своей добротой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012160" y="0"/>
            <a:ext cx="3307296" cy="220486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-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482"/>
            <a:ext cx="9144000" cy="6833036"/>
          </a:xfrm>
          <a:prstGeom prst="rect">
            <a:avLst/>
          </a:prstGeom>
        </p:spPr>
      </p:pic>
      <p:pic>
        <p:nvPicPr>
          <p:cNvPr id="2" name="Рисунок 1" descr="спасен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2655"/>
            <a:ext cx="8676456" cy="6241929"/>
          </a:xfrm>
          <a:prstGeom prst="rect">
            <a:avLst/>
          </a:prstGeom>
        </p:spPr>
      </p:pic>
      <p:pic>
        <p:nvPicPr>
          <p:cNvPr id="4" name="Рисунок 3" descr="поделись своей добротой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836704" y="0"/>
            <a:ext cx="3307296" cy="220486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98" y="0"/>
            <a:ext cx="9101003" cy="6858000"/>
          </a:xfrm>
          <a:prstGeom prst="rect">
            <a:avLst/>
          </a:prstGeom>
        </p:spPr>
      </p:pic>
      <p:pic>
        <p:nvPicPr>
          <p:cNvPr id="2" name="Рисунок 1" descr="бабуля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0547"/>
            <a:ext cx="8461448" cy="6577453"/>
          </a:xfrm>
          <a:prstGeom prst="rect">
            <a:avLst/>
          </a:prstGeom>
        </p:spPr>
      </p:pic>
      <p:pic>
        <p:nvPicPr>
          <p:cNvPr id="5" name="Рисунок 4" descr="поделись своей добротой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836704" y="0"/>
            <a:ext cx="3307296" cy="220486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-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482"/>
            <a:ext cx="9144000" cy="6833036"/>
          </a:xfrm>
          <a:prstGeom prst="rect">
            <a:avLst/>
          </a:prstGeom>
        </p:spPr>
      </p:pic>
      <p:pic>
        <p:nvPicPr>
          <p:cNvPr id="2" name="Рисунок 1" descr="светофо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556792"/>
            <a:ext cx="3967311" cy="5009231"/>
          </a:xfrm>
          <a:prstGeom prst="rect">
            <a:avLst/>
          </a:prstGeom>
        </p:spPr>
      </p:pic>
      <p:pic>
        <p:nvPicPr>
          <p:cNvPr id="7" name="Рисунок 6" descr="поделись своей добротой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404656" y="0"/>
            <a:ext cx="3739344" cy="249289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-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я открою тайну.jpg"/>
          <p:cNvPicPr>
            <a:picLocks noChangeAspect="1"/>
          </p:cNvPicPr>
          <p:nvPr/>
        </p:nvPicPr>
        <p:blipFill>
          <a:blip r:embed="rId3" cstate="print"/>
          <a:srcRect l="20840" t="-1429" r="20841" b="-1429"/>
          <a:stretch>
            <a:fillRect/>
          </a:stretch>
        </p:blipFill>
        <p:spPr>
          <a:xfrm>
            <a:off x="3635896" y="260648"/>
            <a:ext cx="4608512" cy="6096000"/>
          </a:xfrm>
          <a:prstGeom prst="rect">
            <a:avLst/>
          </a:prstGeom>
        </p:spPr>
      </p:pic>
      <p:pic>
        <p:nvPicPr>
          <p:cNvPr id="4" name="Рисунок 3" descr="поделись своей добротой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-171400"/>
            <a:ext cx="3307296" cy="220486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Школа\Рабочий стол\Nabor_fonov_№5\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7408" cy="68580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39552" y="812949"/>
            <a:ext cx="8136904" cy="4401205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Достаётся не дёшево</a:t>
            </a:r>
            <a:endParaRPr kumimoji="0" lang="ru-RU" sz="4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Счастье трудных дорог...</a:t>
            </a:r>
            <a:endParaRPr kumimoji="0" lang="ru-RU" sz="4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ты сделал хорошего?</a:t>
            </a:r>
            <a:endParaRPr kumimoji="0" lang="ru-RU" sz="4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ты людям помог?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(Л. Татьяничева)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размышляе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4950" y="4509120"/>
            <a:ext cx="1435522" cy="1916869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975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87824" y="332656"/>
            <a:ext cx="3083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Запиши: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1412776"/>
            <a:ext cx="75963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Домашнее задание:</a:t>
            </a:r>
          </a:p>
          <a:p>
            <a:r>
              <a:rPr lang="ru-RU" sz="4800" dirty="0" smtClean="0">
                <a:latin typeface="Monotype Corsiva" pitchFamily="66" charset="0"/>
              </a:rPr>
              <a:t>1.§19,стр.198, вопросы.</a:t>
            </a:r>
          </a:p>
          <a:p>
            <a:r>
              <a:rPr lang="ru-RU" sz="4800" dirty="0" smtClean="0">
                <a:latin typeface="Monotype Corsiva" pitchFamily="66" charset="0"/>
              </a:rPr>
              <a:t>2.Подготовь рассказ о добром человеке, которого ты встретил в жизни</a:t>
            </a:r>
          </a:p>
          <a:p>
            <a:endParaRPr lang="ru-RU" sz="4800" dirty="0" smtClean="0">
              <a:latin typeface="Monotype Corsiva" pitchFamily="66" charset="0"/>
            </a:endParaRPr>
          </a:p>
          <a:p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2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-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181"/>
            <a:ext cx="9144000" cy="6811638"/>
          </a:xfrm>
          <a:prstGeom prst="rect">
            <a:avLst/>
          </a:prstGeom>
        </p:spPr>
      </p:pic>
      <p:pic>
        <p:nvPicPr>
          <p:cNvPr id="4" name="Рисунок 3" descr="уроки добро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476672"/>
            <a:ext cx="3816423" cy="54005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7058" y="1484784"/>
            <a:ext cx="40778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Доброго вам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Дня!!!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F011"/>
                                      </p:to>
                                    </p:animClr>
                                    <p:animClr clrSpc="rgb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F011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F011"/>
                                      </p:to>
                                    </p:animClr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F01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800"/>
                            </p:stCondLst>
                            <p:childTnLst>
                              <p:par>
                                <p:cTn id="31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600"/>
                            </p:stCondLst>
                            <p:childTnLst>
                              <p:par>
                                <p:cTn id="37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Школа\Рабочий стол\Nabor_fonov_№5\5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237" y="0"/>
            <a:ext cx="920623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1268760"/>
            <a:ext cx="5267722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ДОБРО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вопро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3140968"/>
            <a:ext cx="2607225" cy="292226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3645024"/>
            <a:ext cx="421307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трелка вверх 5"/>
          <p:cNvSpPr/>
          <p:nvPr/>
        </p:nvSpPr>
        <p:spPr>
          <a:xfrm rot="12335388">
            <a:off x="2674125" y="2881377"/>
            <a:ext cx="158034" cy="15841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5" grpId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Школа\Рабочий стол\Nabor_fonov_№5\5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4958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971600" y="1412776"/>
            <a:ext cx="8172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latin typeface="Monotype Corsiva" pitchFamily="66" charset="0"/>
              </a:rPr>
              <a:t>1)Нечто положительное, хорошее, полезное, противоположное злу;  </a:t>
            </a:r>
          </a:p>
          <a:p>
            <a:r>
              <a:rPr lang="ru-RU" sz="4800" i="1" dirty="0" smtClean="0">
                <a:latin typeface="Monotype Corsiva" pitchFamily="66" charset="0"/>
              </a:rPr>
              <a:t>2)Все хорошее, положительное, все, что приносит счастье, благополучие, пользу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37149" y="332656"/>
            <a:ext cx="5801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Добро – это: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5589240"/>
            <a:ext cx="4097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Толковые словари Ожегова, Ефремовой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092" y="260648"/>
            <a:ext cx="90124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Добрыми   могут  быть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Чувства: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3717032"/>
            <a:ext cx="220521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Любовь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Сочувствие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Милосердие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Сострадание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Благодарность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Симпатия</a:t>
            </a:r>
          </a:p>
          <a:p>
            <a:pPr>
              <a:buFontTx/>
              <a:buChar char="-"/>
            </a:pP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любовь.jpg"/>
          <p:cNvPicPr>
            <a:picLocks noChangeAspect="1"/>
          </p:cNvPicPr>
          <p:nvPr/>
        </p:nvPicPr>
        <p:blipFill>
          <a:blip r:embed="rId3" cstate="print"/>
          <a:srcRect l="14005" t="1153" r="9555" b="11059"/>
          <a:stretch>
            <a:fillRect/>
          </a:stretch>
        </p:blipFill>
        <p:spPr>
          <a:xfrm>
            <a:off x="5580112" y="3140968"/>
            <a:ext cx="2880320" cy="316835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бабуля.gif"/>
          <p:cNvPicPr>
            <a:picLocks noChangeAspect="1"/>
          </p:cNvPicPr>
          <p:nvPr/>
        </p:nvPicPr>
        <p:blipFill>
          <a:blip r:embed="rId4" cstate="print"/>
          <a:srcRect l="17516" t="4413" r="17516" b="8212"/>
          <a:stretch>
            <a:fillRect/>
          </a:stretch>
        </p:blipFill>
        <p:spPr>
          <a:xfrm>
            <a:off x="323528" y="1484784"/>
            <a:ext cx="3168352" cy="331236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75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25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25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75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Documents and Settings\Школа\Рабочий стол\Nabor_fonov_№5\5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49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52068" y="620688"/>
            <a:ext cx="7991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Кого называют добрым?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тетрад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924943"/>
            <a:ext cx="3456384" cy="209901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подума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4221088"/>
            <a:ext cx="2304256" cy="230425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Овальная выноска 6"/>
          <p:cNvSpPr/>
          <p:nvPr/>
        </p:nvSpPr>
        <p:spPr>
          <a:xfrm>
            <a:off x="6516216" y="2276872"/>
            <a:ext cx="2448272" cy="1656184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92280" y="2204864"/>
            <a:ext cx="122413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486916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Monotype Corsiva" pitchFamily="66" charset="0"/>
              </a:rPr>
              <a:t>Запиши в тетрадь</a:t>
            </a:r>
            <a:endParaRPr lang="ru-RU" sz="2800" i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2636912"/>
            <a:ext cx="5585183" cy="21236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Главное правило </a:t>
            </a:r>
          </a:p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доброго человека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pic>
        <p:nvPicPr>
          <p:cNvPr id="5" name="Рисунок 4" descr="размышляем.jpg"/>
          <p:cNvPicPr>
            <a:picLocks noChangeAspect="1"/>
          </p:cNvPicPr>
          <p:nvPr/>
        </p:nvPicPr>
        <p:blipFill>
          <a:blip r:embed="rId3" cstate="print"/>
          <a:srcRect l="13649" r="12322"/>
          <a:stretch>
            <a:fillRect/>
          </a:stretch>
        </p:blipFill>
        <p:spPr>
          <a:xfrm>
            <a:off x="6372200" y="1988840"/>
            <a:ext cx="2376264" cy="42862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287555" y="260648"/>
            <a:ext cx="4647427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Поразмышляем</a:t>
            </a:r>
            <a:endParaRPr lang="ru-RU" sz="4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раль в религия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724263"/>
          </a:xfrm>
          <a:prstGeom prst="rect">
            <a:avLst/>
          </a:prstGeom>
        </p:spPr>
      </p:pic>
      <p:pic>
        <p:nvPicPr>
          <p:cNvPr id="3" name="Рисунок 2" descr="конфуц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0"/>
            <a:ext cx="3384376" cy="50765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187624" y="5733256"/>
            <a:ext cx="1942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Конфуций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332656"/>
            <a:ext cx="50085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ЭТО взаимность.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Чего сам не желаешь,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того не делай другим»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176</Words>
  <Application>Microsoft Office PowerPoint</Application>
  <PresentationFormat>Экран (4:3)</PresentationFormat>
  <Paragraphs>56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-</cp:lastModifiedBy>
  <cp:revision>26</cp:revision>
  <dcterms:created xsi:type="dcterms:W3CDTF">2013-11-29T05:05:25Z</dcterms:created>
  <dcterms:modified xsi:type="dcterms:W3CDTF">2013-11-29T16:42:40Z</dcterms:modified>
</cp:coreProperties>
</file>