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C139A-B668-4F7F-BE4E-F846832E9409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697691-1A23-490B-B913-42011CB07A23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b="1" i="1" dirty="0" smtClean="0"/>
            <a:t>Долг </a:t>
          </a:r>
          <a:endParaRPr lang="ru-RU" b="1" i="1" dirty="0"/>
        </a:p>
      </dgm:t>
    </dgm:pt>
    <dgm:pt modelId="{EB2EED0C-4F23-46FC-AD6C-186358D3A3D4}" type="parTrans" cxnId="{71F58B7B-C387-45A0-9D81-4BEA38AA632F}">
      <dgm:prSet/>
      <dgm:spPr/>
      <dgm:t>
        <a:bodyPr/>
        <a:lstStyle/>
        <a:p>
          <a:endParaRPr lang="ru-RU"/>
        </a:p>
      </dgm:t>
    </dgm:pt>
    <dgm:pt modelId="{B2EBC8CA-A931-4062-A41E-93FB4CF7D6E1}" type="sibTrans" cxnId="{71F58B7B-C387-45A0-9D81-4BEA38AA632F}">
      <dgm:prSet/>
      <dgm:spPr/>
      <dgm:t>
        <a:bodyPr/>
        <a:lstStyle/>
        <a:p>
          <a:endParaRPr lang="ru-RU"/>
        </a:p>
      </dgm:t>
    </dgm:pt>
    <dgm:pt modelId="{4F440E7C-9332-43B4-9D04-84830BFE83F4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1" dirty="0" smtClean="0"/>
            <a:t>Осознание личностью безусловной необходимости исполнения</a:t>
          </a:r>
          <a:endParaRPr lang="ru-RU" sz="2000" b="1" dirty="0"/>
        </a:p>
      </dgm:t>
    </dgm:pt>
    <dgm:pt modelId="{F639FCC9-5388-4D6C-B0F1-906D226B9A2E}" type="parTrans" cxnId="{EE39526A-C81D-4B01-B0C9-002643436BDB}">
      <dgm:prSet/>
      <dgm:spPr/>
      <dgm:t>
        <a:bodyPr/>
        <a:lstStyle/>
        <a:p>
          <a:endParaRPr lang="ru-RU"/>
        </a:p>
      </dgm:t>
    </dgm:pt>
    <dgm:pt modelId="{FB898D1B-DA7D-4172-8F90-5ED8A3CC0417}" type="sibTrans" cxnId="{EE39526A-C81D-4B01-B0C9-002643436BDB}">
      <dgm:prSet/>
      <dgm:spPr/>
      <dgm:t>
        <a:bodyPr/>
        <a:lstStyle/>
        <a:p>
          <a:endParaRPr lang="ru-RU"/>
        </a:p>
      </dgm:t>
    </dgm:pt>
    <dgm:pt modelId="{AC8FE796-590C-4F24-800C-6387957754B1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b="1" i="1" dirty="0" smtClean="0"/>
            <a:t>Стыд</a:t>
          </a:r>
          <a:r>
            <a:rPr lang="ru-RU" dirty="0" smtClean="0"/>
            <a:t> </a:t>
          </a:r>
          <a:endParaRPr lang="ru-RU" dirty="0"/>
        </a:p>
      </dgm:t>
    </dgm:pt>
    <dgm:pt modelId="{A179ACCC-2D7A-4100-B683-BC77DCE7E418}" type="parTrans" cxnId="{C4DF1C79-1ECF-4FFA-98AD-7118905FECF2}">
      <dgm:prSet/>
      <dgm:spPr/>
      <dgm:t>
        <a:bodyPr/>
        <a:lstStyle/>
        <a:p>
          <a:endParaRPr lang="ru-RU"/>
        </a:p>
      </dgm:t>
    </dgm:pt>
    <dgm:pt modelId="{4A8A891D-7834-41EE-82FB-53A6475947E0}" type="sibTrans" cxnId="{C4DF1C79-1ECF-4FFA-98AD-7118905FECF2}">
      <dgm:prSet/>
      <dgm:spPr/>
      <dgm:t>
        <a:bodyPr/>
        <a:lstStyle/>
        <a:p>
          <a:endParaRPr lang="ru-RU"/>
        </a:p>
      </dgm:t>
    </dgm:pt>
    <dgm:pt modelId="{51160679-2126-46EA-ADA5-E5AAB471BCEE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1" dirty="0" smtClean="0"/>
            <a:t>Внутренний контрольный механизм</a:t>
          </a:r>
          <a:endParaRPr lang="ru-RU" sz="2000" b="1" dirty="0"/>
        </a:p>
      </dgm:t>
    </dgm:pt>
    <dgm:pt modelId="{D58E7C81-F686-4E41-A0A4-915382316089}" type="parTrans" cxnId="{A4C17C50-C9A6-4771-9CC1-0E36AECE385B}">
      <dgm:prSet/>
      <dgm:spPr/>
      <dgm:t>
        <a:bodyPr/>
        <a:lstStyle/>
        <a:p>
          <a:endParaRPr lang="ru-RU"/>
        </a:p>
      </dgm:t>
    </dgm:pt>
    <dgm:pt modelId="{C4B4E6A5-B492-4B8A-B72E-2C17147C766C}" type="sibTrans" cxnId="{A4C17C50-C9A6-4771-9CC1-0E36AECE385B}">
      <dgm:prSet/>
      <dgm:spPr/>
      <dgm:t>
        <a:bodyPr/>
        <a:lstStyle/>
        <a:p>
          <a:endParaRPr lang="ru-RU"/>
        </a:p>
      </dgm:t>
    </dgm:pt>
    <dgm:pt modelId="{10002B8B-13F9-4E74-91D5-A594DFD15AB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b="1" i="1" dirty="0" smtClean="0"/>
            <a:t>Совесть</a:t>
          </a:r>
          <a:r>
            <a:rPr lang="ru-RU" dirty="0" smtClean="0"/>
            <a:t> </a:t>
          </a:r>
          <a:endParaRPr lang="ru-RU" dirty="0"/>
        </a:p>
      </dgm:t>
    </dgm:pt>
    <dgm:pt modelId="{3FD1E1CA-C5A1-4185-811C-2D9B2C2289BC}" type="parTrans" cxnId="{08282EE5-DD83-4BDF-AE00-6DFA9F6F1CE6}">
      <dgm:prSet/>
      <dgm:spPr/>
    </dgm:pt>
    <dgm:pt modelId="{95372014-E52F-440E-A7EB-82AFBAE0BE4C}" type="sibTrans" cxnId="{08282EE5-DD83-4BDF-AE00-6DFA9F6F1CE6}">
      <dgm:prSet/>
      <dgm:spPr/>
    </dgm:pt>
    <dgm:pt modelId="{1CDEFBD7-6324-4A35-B088-7FB7C723B83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b="1" i="1" dirty="0" smtClean="0"/>
            <a:t>Честь</a:t>
          </a:r>
          <a:r>
            <a:rPr lang="ru-RU" dirty="0" smtClean="0"/>
            <a:t> </a:t>
          </a:r>
          <a:endParaRPr lang="ru-RU" dirty="0"/>
        </a:p>
      </dgm:t>
    </dgm:pt>
    <dgm:pt modelId="{D3020FEB-B562-4AF1-B2E1-CEE0B7D8A0A6}" type="parTrans" cxnId="{CD154733-93F6-4B51-84BD-AF676FC09DF1}">
      <dgm:prSet/>
      <dgm:spPr/>
    </dgm:pt>
    <dgm:pt modelId="{82223CA3-D4BB-4CE3-9434-53942CF0E8A1}" type="sibTrans" cxnId="{CD154733-93F6-4B51-84BD-AF676FC09DF1}">
      <dgm:prSet/>
      <dgm:spPr/>
    </dgm:pt>
    <dgm:pt modelId="{49DE3066-0A10-4914-BB89-218B0366709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1" dirty="0" smtClean="0"/>
            <a:t>Способность человека критически оценивать свои поступки, мысли, желания</a:t>
          </a:r>
          <a:endParaRPr lang="ru-RU" sz="2000" b="1" dirty="0"/>
        </a:p>
      </dgm:t>
    </dgm:pt>
    <dgm:pt modelId="{E99129A3-7ACE-4119-8DCF-05F911A2BF8C}" type="parTrans" cxnId="{BAE78416-378C-45FE-B0DF-7544868E9CF6}">
      <dgm:prSet/>
      <dgm:spPr/>
    </dgm:pt>
    <dgm:pt modelId="{1153C748-B0C1-4669-A8FB-14D8D5ABB6E6}" type="sibTrans" cxnId="{BAE78416-378C-45FE-B0DF-7544868E9CF6}">
      <dgm:prSet/>
      <dgm:spPr/>
    </dgm:pt>
    <dgm:pt modelId="{FD597D11-CE69-45D7-AA3A-F9AADD0D24D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b="1" dirty="0" smtClean="0"/>
            <a:t>Достойные уважения и гордости моральные качества человека</a:t>
          </a:r>
          <a:endParaRPr lang="ru-RU" sz="2000" b="1" dirty="0"/>
        </a:p>
      </dgm:t>
    </dgm:pt>
    <dgm:pt modelId="{A7BE1860-994B-416B-8B5A-3EDACA7BDB2D}" type="parTrans" cxnId="{5576FEFB-0E41-4CE5-95E3-B279B38C47F2}">
      <dgm:prSet/>
      <dgm:spPr/>
    </dgm:pt>
    <dgm:pt modelId="{501C0BD1-5BE2-4B75-B2CB-7578D3C9AA0F}" type="sibTrans" cxnId="{5576FEFB-0E41-4CE5-95E3-B279B38C47F2}">
      <dgm:prSet/>
      <dgm:spPr/>
    </dgm:pt>
    <dgm:pt modelId="{050705F3-D4CC-46C4-87FA-EBF2E9901236}" type="pres">
      <dgm:prSet presAssocID="{C03C139A-B668-4F7F-BE4E-F846832E9409}" presName="Name0" presStyleCnt="0">
        <dgm:presLayoutVars>
          <dgm:dir/>
          <dgm:animLvl val="lvl"/>
          <dgm:resizeHandles/>
        </dgm:presLayoutVars>
      </dgm:prSet>
      <dgm:spPr/>
    </dgm:pt>
    <dgm:pt modelId="{BFF6DEE6-1048-497B-A842-50DEC4C2CC3C}" type="pres">
      <dgm:prSet presAssocID="{98697691-1A23-490B-B913-42011CB07A23}" presName="linNode" presStyleCnt="0"/>
      <dgm:spPr/>
    </dgm:pt>
    <dgm:pt modelId="{2245FD42-FA90-4099-BFC5-DC8AB6347C2F}" type="pres">
      <dgm:prSet presAssocID="{98697691-1A23-490B-B913-42011CB07A23}" presName="parentShp" presStyleLbl="node1" presStyleIdx="0" presStyleCnt="4">
        <dgm:presLayoutVars>
          <dgm:bulletEnabled val="1"/>
        </dgm:presLayoutVars>
      </dgm:prSet>
      <dgm:spPr/>
    </dgm:pt>
    <dgm:pt modelId="{0F64D577-0462-46D1-9134-8FE7D34D687E}" type="pres">
      <dgm:prSet presAssocID="{98697691-1A23-490B-B913-42011CB07A23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FEB5D-5784-43B8-AFF9-57B10CBAA26B}" type="pres">
      <dgm:prSet presAssocID="{B2EBC8CA-A931-4062-A41E-93FB4CF7D6E1}" presName="spacing" presStyleCnt="0"/>
      <dgm:spPr/>
    </dgm:pt>
    <dgm:pt modelId="{05C5290C-1988-49E5-B777-93CCDD68E86A}" type="pres">
      <dgm:prSet presAssocID="{AC8FE796-590C-4F24-800C-6387957754B1}" presName="linNode" presStyleCnt="0"/>
      <dgm:spPr/>
    </dgm:pt>
    <dgm:pt modelId="{7D636909-E849-4167-8F46-6BE5EDC995DC}" type="pres">
      <dgm:prSet presAssocID="{AC8FE796-590C-4F24-800C-6387957754B1}" presName="parentShp" presStyleLbl="node1" presStyleIdx="1" presStyleCnt="4">
        <dgm:presLayoutVars>
          <dgm:bulletEnabled val="1"/>
        </dgm:presLayoutVars>
      </dgm:prSet>
      <dgm:spPr/>
    </dgm:pt>
    <dgm:pt modelId="{73CA894E-F15C-4517-8400-D35AF6763110}" type="pres">
      <dgm:prSet presAssocID="{AC8FE796-590C-4F24-800C-6387957754B1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A79B2-DC25-46D3-9FD0-B0A4CACA55A1}" type="pres">
      <dgm:prSet presAssocID="{4A8A891D-7834-41EE-82FB-53A6475947E0}" presName="spacing" presStyleCnt="0"/>
      <dgm:spPr/>
    </dgm:pt>
    <dgm:pt modelId="{3F69317A-EE37-4D0D-9546-E9C09353C8F1}" type="pres">
      <dgm:prSet presAssocID="{10002B8B-13F9-4E74-91D5-A594DFD15AB1}" presName="linNode" presStyleCnt="0"/>
      <dgm:spPr/>
    </dgm:pt>
    <dgm:pt modelId="{59EF105C-8921-413B-B381-0A91B88E31B3}" type="pres">
      <dgm:prSet presAssocID="{10002B8B-13F9-4E74-91D5-A594DFD15AB1}" presName="parentShp" presStyleLbl="node1" presStyleIdx="2" presStyleCnt="4">
        <dgm:presLayoutVars>
          <dgm:bulletEnabled val="1"/>
        </dgm:presLayoutVars>
      </dgm:prSet>
      <dgm:spPr/>
    </dgm:pt>
    <dgm:pt modelId="{4DA02751-A2A6-434C-BAA9-85162FBEA6B8}" type="pres">
      <dgm:prSet presAssocID="{10002B8B-13F9-4E74-91D5-A594DFD15AB1}" presName="childShp" presStyleLbl="bgAccFollowNode1" presStyleIdx="2" presStyleCnt="4">
        <dgm:presLayoutVars>
          <dgm:bulletEnabled val="1"/>
        </dgm:presLayoutVars>
      </dgm:prSet>
      <dgm:spPr/>
    </dgm:pt>
    <dgm:pt modelId="{05BE78AC-EB01-46B8-B48F-705F3A659180}" type="pres">
      <dgm:prSet presAssocID="{95372014-E52F-440E-A7EB-82AFBAE0BE4C}" presName="spacing" presStyleCnt="0"/>
      <dgm:spPr/>
    </dgm:pt>
    <dgm:pt modelId="{BAE60CC1-C143-4F50-BA81-6280DF5947E4}" type="pres">
      <dgm:prSet presAssocID="{1CDEFBD7-6324-4A35-B088-7FB7C723B837}" presName="linNode" presStyleCnt="0"/>
      <dgm:spPr/>
    </dgm:pt>
    <dgm:pt modelId="{EF19A971-72E5-4DA3-9B6E-B8A4596188C9}" type="pres">
      <dgm:prSet presAssocID="{1CDEFBD7-6324-4A35-B088-7FB7C723B837}" presName="parentShp" presStyleLbl="node1" presStyleIdx="3" presStyleCnt="4" custLinFactNeighborX="-366" custLinFactNeighborY="-9285">
        <dgm:presLayoutVars>
          <dgm:bulletEnabled val="1"/>
        </dgm:presLayoutVars>
      </dgm:prSet>
      <dgm:spPr/>
    </dgm:pt>
    <dgm:pt modelId="{5B0626D5-D392-45E2-9BA0-C7F701279BC6}" type="pres">
      <dgm:prSet presAssocID="{1CDEFBD7-6324-4A35-B088-7FB7C723B837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4F9C94E7-2DAE-4AFF-8ECE-89D6660C05AA}" type="presOf" srcId="{51160679-2126-46EA-ADA5-E5AAB471BCEE}" destId="{73CA894E-F15C-4517-8400-D35AF6763110}" srcOrd="0" destOrd="0" presId="urn:microsoft.com/office/officeart/2005/8/layout/vList6"/>
    <dgm:cxn modelId="{5576FEFB-0E41-4CE5-95E3-B279B38C47F2}" srcId="{1CDEFBD7-6324-4A35-B088-7FB7C723B837}" destId="{FD597D11-CE69-45D7-AA3A-F9AADD0D24D1}" srcOrd="0" destOrd="0" parTransId="{A7BE1860-994B-416B-8B5A-3EDACA7BDB2D}" sibTransId="{501C0BD1-5BE2-4B75-B2CB-7578D3C9AA0F}"/>
    <dgm:cxn modelId="{D19A5466-DDAA-4AEC-91AF-B6D85B6229AF}" type="presOf" srcId="{49DE3066-0A10-4914-BB89-218B03667092}" destId="{4DA02751-A2A6-434C-BAA9-85162FBEA6B8}" srcOrd="0" destOrd="0" presId="urn:microsoft.com/office/officeart/2005/8/layout/vList6"/>
    <dgm:cxn modelId="{C4DF1C79-1ECF-4FFA-98AD-7118905FECF2}" srcId="{C03C139A-B668-4F7F-BE4E-F846832E9409}" destId="{AC8FE796-590C-4F24-800C-6387957754B1}" srcOrd="1" destOrd="0" parTransId="{A179ACCC-2D7A-4100-B683-BC77DCE7E418}" sibTransId="{4A8A891D-7834-41EE-82FB-53A6475947E0}"/>
    <dgm:cxn modelId="{6B8E6610-A9F3-4855-A878-DC8E0A1551E5}" type="presOf" srcId="{1CDEFBD7-6324-4A35-B088-7FB7C723B837}" destId="{EF19A971-72E5-4DA3-9B6E-B8A4596188C9}" srcOrd="0" destOrd="0" presId="urn:microsoft.com/office/officeart/2005/8/layout/vList6"/>
    <dgm:cxn modelId="{59D07B0F-4A52-4185-8643-30F04C28B164}" type="presOf" srcId="{C03C139A-B668-4F7F-BE4E-F846832E9409}" destId="{050705F3-D4CC-46C4-87FA-EBF2E9901236}" srcOrd="0" destOrd="0" presId="urn:microsoft.com/office/officeart/2005/8/layout/vList6"/>
    <dgm:cxn modelId="{08282EE5-DD83-4BDF-AE00-6DFA9F6F1CE6}" srcId="{C03C139A-B668-4F7F-BE4E-F846832E9409}" destId="{10002B8B-13F9-4E74-91D5-A594DFD15AB1}" srcOrd="2" destOrd="0" parTransId="{3FD1E1CA-C5A1-4185-811C-2D9B2C2289BC}" sibTransId="{95372014-E52F-440E-A7EB-82AFBAE0BE4C}"/>
    <dgm:cxn modelId="{EE39526A-C81D-4B01-B0C9-002643436BDB}" srcId="{98697691-1A23-490B-B913-42011CB07A23}" destId="{4F440E7C-9332-43B4-9D04-84830BFE83F4}" srcOrd="0" destOrd="0" parTransId="{F639FCC9-5388-4D6C-B0F1-906D226B9A2E}" sibTransId="{FB898D1B-DA7D-4172-8F90-5ED8A3CC0417}"/>
    <dgm:cxn modelId="{71F58B7B-C387-45A0-9D81-4BEA38AA632F}" srcId="{C03C139A-B668-4F7F-BE4E-F846832E9409}" destId="{98697691-1A23-490B-B913-42011CB07A23}" srcOrd="0" destOrd="0" parTransId="{EB2EED0C-4F23-46FC-AD6C-186358D3A3D4}" sibTransId="{B2EBC8CA-A931-4062-A41E-93FB4CF7D6E1}"/>
    <dgm:cxn modelId="{EE5ACDD8-7A20-425F-86A1-B0FB3418D7D9}" type="presOf" srcId="{10002B8B-13F9-4E74-91D5-A594DFD15AB1}" destId="{59EF105C-8921-413B-B381-0A91B88E31B3}" srcOrd="0" destOrd="0" presId="urn:microsoft.com/office/officeart/2005/8/layout/vList6"/>
    <dgm:cxn modelId="{2ED5F7CC-FCCD-4371-A991-B96EA096D0C3}" type="presOf" srcId="{98697691-1A23-490B-B913-42011CB07A23}" destId="{2245FD42-FA90-4099-BFC5-DC8AB6347C2F}" srcOrd="0" destOrd="0" presId="urn:microsoft.com/office/officeart/2005/8/layout/vList6"/>
    <dgm:cxn modelId="{BAE78416-378C-45FE-B0DF-7544868E9CF6}" srcId="{10002B8B-13F9-4E74-91D5-A594DFD15AB1}" destId="{49DE3066-0A10-4914-BB89-218B03667092}" srcOrd="0" destOrd="0" parTransId="{E99129A3-7ACE-4119-8DCF-05F911A2BF8C}" sibTransId="{1153C748-B0C1-4669-A8FB-14D8D5ABB6E6}"/>
    <dgm:cxn modelId="{CD154733-93F6-4B51-84BD-AF676FC09DF1}" srcId="{C03C139A-B668-4F7F-BE4E-F846832E9409}" destId="{1CDEFBD7-6324-4A35-B088-7FB7C723B837}" srcOrd="3" destOrd="0" parTransId="{D3020FEB-B562-4AF1-B2E1-CEE0B7D8A0A6}" sibTransId="{82223CA3-D4BB-4CE3-9434-53942CF0E8A1}"/>
    <dgm:cxn modelId="{D32F8A59-7BAA-491C-9BF6-528BC8A12469}" type="presOf" srcId="{4F440E7C-9332-43B4-9D04-84830BFE83F4}" destId="{0F64D577-0462-46D1-9134-8FE7D34D687E}" srcOrd="0" destOrd="0" presId="urn:microsoft.com/office/officeart/2005/8/layout/vList6"/>
    <dgm:cxn modelId="{A4C17C50-C9A6-4771-9CC1-0E36AECE385B}" srcId="{AC8FE796-590C-4F24-800C-6387957754B1}" destId="{51160679-2126-46EA-ADA5-E5AAB471BCEE}" srcOrd="0" destOrd="0" parTransId="{D58E7C81-F686-4E41-A0A4-915382316089}" sibTransId="{C4B4E6A5-B492-4B8A-B72E-2C17147C766C}"/>
    <dgm:cxn modelId="{91D95F77-341D-4261-839B-047F6C5C55EA}" type="presOf" srcId="{FD597D11-CE69-45D7-AA3A-F9AADD0D24D1}" destId="{5B0626D5-D392-45E2-9BA0-C7F701279BC6}" srcOrd="0" destOrd="0" presId="urn:microsoft.com/office/officeart/2005/8/layout/vList6"/>
    <dgm:cxn modelId="{B97FE76C-AE15-4406-930E-EBC56732864A}" type="presOf" srcId="{AC8FE796-590C-4F24-800C-6387957754B1}" destId="{7D636909-E849-4167-8F46-6BE5EDC995DC}" srcOrd="0" destOrd="0" presId="urn:microsoft.com/office/officeart/2005/8/layout/vList6"/>
    <dgm:cxn modelId="{B36C652F-7B41-4327-A629-A4DADD52E8BE}" type="presParOf" srcId="{050705F3-D4CC-46C4-87FA-EBF2E9901236}" destId="{BFF6DEE6-1048-497B-A842-50DEC4C2CC3C}" srcOrd="0" destOrd="0" presId="urn:microsoft.com/office/officeart/2005/8/layout/vList6"/>
    <dgm:cxn modelId="{3AD65B62-BA90-4CE0-B3D1-D2321EB4D13A}" type="presParOf" srcId="{BFF6DEE6-1048-497B-A842-50DEC4C2CC3C}" destId="{2245FD42-FA90-4099-BFC5-DC8AB6347C2F}" srcOrd="0" destOrd="0" presId="urn:microsoft.com/office/officeart/2005/8/layout/vList6"/>
    <dgm:cxn modelId="{A03ACE4B-52C6-4CF5-8475-F4226CC51B56}" type="presParOf" srcId="{BFF6DEE6-1048-497B-A842-50DEC4C2CC3C}" destId="{0F64D577-0462-46D1-9134-8FE7D34D687E}" srcOrd="1" destOrd="0" presId="urn:microsoft.com/office/officeart/2005/8/layout/vList6"/>
    <dgm:cxn modelId="{CD079905-A31B-4469-9334-73349B8AF158}" type="presParOf" srcId="{050705F3-D4CC-46C4-87FA-EBF2E9901236}" destId="{2B7FEB5D-5784-43B8-AFF9-57B10CBAA26B}" srcOrd="1" destOrd="0" presId="urn:microsoft.com/office/officeart/2005/8/layout/vList6"/>
    <dgm:cxn modelId="{8B872F30-BB24-40B9-B471-248DF575C3CF}" type="presParOf" srcId="{050705F3-D4CC-46C4-87FA-EBF2E9901236}" destId="{05C5290C-1988-49E5-B777-93CCDD68E86A}" srcOrd="2" destOrd="0" presId="urn:microsoft.com/office/officeart/2005/8/layout/vList6"/>
    <dgm:cxn modelId="{1C8A0756-B7E4-4EAE-9FD8-854CE179754C}" type="presParOf" srcId="{05C5290C-1988-49E5-B777-93CCDD68E86A}" destId="{7D636909-E849-4167-8F46-6BE5EDC995DC}" srcOrd="0" destOrd="0" presId="urn:microsoft.com/office/officeart/2005/8/layout/vList6"/>
    <dgm:cxn modelId="{F71140AB-B93A-4973-B506-0CEB2C2613B2}" type="presParOf" srcId="{05C5290C-1988-49E5-B777-93CCDD68E86A}" destId="{73CA894E-F15C-4517-8400-D35AF6763110}" srcOrd="1" destOrd="0" presId="urn:microsoft.com/office/officeart/2005/8/layout/vList6"/>
    <dgm:cxn modelId="{2AD83EC5-E2E9-4B89-84BC-D2AA5231BE66}" type="presParOf" srcId="{050705F3-D4CC-46C4-87FA-EBF2E9901236}" destId="{E10A79B2-DC25-46D3-9FD0-B0A4CACA55A1}" srcOrd="3" destOrd="0" presId="urn:microsoft.com/office/officeart/2005/8/layout/vList6"/>
    <dgm:cxn modelId="{FEDE70D5-C42E-4714-A971-866740064D2D}" type="presParOf" srcId="{050705F3-D4CC-46C4-87FA-EBF2E9901236}" destId="{3F69317A-EE37-4D0D-9546-E9C09353C8F1}" srcOrd="4" destOrd="0" presId="urn:microsoft.com/office/officeart/2005/8/layout/vList6"/>
    <dgm:cxn modelId="{7E74E5B5-0710-4C83-8DAE-8973E21D7FC3}" type="presParOf" srcId="{3F69317A-EE37-4D0D-9546-E9C09353C8F1}" destId="{59EF105C-8921-413B-B381-0A91B88E31B3}" srcOrd="0" destOrd="0" presId="urn:microsoft.com/office/officeart/2005/8/layout/vList6"/>
    <dgm:cxn modelId="{83929EBF-BC5C-4C2F-9308-B76D1391C7B1}" type="presParOf" srcId="{3F69317A-EE37-4D0D-9546-E9C09353C8F1}" destId="{4DA02751-A2A6-434C-BAA9-85162FBEA6B8}" srcOrd="1" destOrd="0" presId="urn:microsoft.com/office/officeart/2005/8/layout/vList6"/>
    <dgm:cxn modelId="{08C0084F-B40F-49B6-A4AB-D7705777E06C}" type="presParOf" srcId="{050705F3-D4CC-46C4-87FA-EBF2E9901236}" destId="{05BE78AC-EB01-46B8-B48F-705F3A659180}" srcOrd="5" destOrd="0" presId="urn:microsoft.com/office/officeart/2005/8/layout/vList6"/>
    <dgm:cxn modelId="{A1858018-4129-442D-9579-6D4FA37768B9}" type="presParOf" srcId="{050705F3-D4CC-46C4-87FA-EBF2E9901236}" destId="{BAE60CC1-C143-4F50-BA81-6280DF5947E4}" srcOrd="6" destOrd="0" presId="urn:microsoft.com/office/officeart/2005/8/layout/vList6"/>
    <dgm:cxn modelId="{C2733161-A201-4706-B743-AC7396EE4A5C}" type="presParOf" srcId="{BAE60CC1-C143-4F50-BA81-6280DF5947E4}" destId="{EF19A971-72E5-4DA3-9B6E-B8A4596188C9}" srcOrd="0" destOrd="0" presId="urn:microsoft.com/office/officeart/2005/8/layout/vList6"/>
    <dgm:cxn modelId="{45D9DFAC-C377-4015-B1E9-CF4D35FB1C87}" type="presParOf" srcId="{BAE60CC1-C143-4F50-BA81-6280DF5947E4}" destId="{5B0626D5-D392-45E2-9BA0-C7F701279BC6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7738B3-6FC0-46F9-9798-A29C928B65B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055186-721C-46DA-8656-1034A561CC34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i="1" dirty="0" smtClean="0">
              <a:solidFill>
                <a:srgbClr val="FF0000"/>
              </a:solidFill>
            </a:rPr>
            <a:t>Свобода </a:t>
          </a:r>
          <a:endParaRPr lang="ru-RU" sz="2400" b="1" i="1" dirty="0">
            <a:solidFill>
              <a:srgbClr val="FF0000"/>
            </a:solidFill>
          </a:endParaRPr>
        </a:p>
      </dgm:t>
    </dgm:pt>
    <dgm:pt modelId="{9811E6DB-4523-4BB4-9014-634D7F81EA12}" type="parTrans" cxnId="{4D107A99-646C-4703-BF82-EE29C7A55D54}">
      <dgm:prSet/>
      <dgm:spPr/>
      <dgm:t>
        <a:bodyPr/>
        <a:lstStyle/>
        <a:p>
          <a:endParaRPr lang="ru-RU"/>
        </a:p>
      </dgm:t>
    </dgm:pt>
    <dgm:pt modelId="{20EF47EA-A935-437E-BB37-276C56A7BF45}" type="sibTrans" cxnId="{4D107A99-646C-4703-BF82-EE29C7A55D54}">
      <dgm:prSet/>
      <dgm:spPr/>
      <dgm:t>
        <a:bodyPr/>
        <a:lstStyle/>
        <a:p>
          <a:endParaRPr lang="ru-RU"/>
        </a:p>
      </dgm:t>
    </dgm:pt>
    <dgm:pt modelId="{E6513F92-966D-4806-AB00-D8BC9E456C64}">
      <dgm:prSet phldrT="[Текст]" custT="1"/>
      <dgm:spPr>
        <a:ln w="28575"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pPr algn="ctr"/>
          <a:r>
            <a:rPr lang="ru-RU" sz="1800" b="1" dirty="0" smtClean="0"/>
            <a:t>Отсутствие давления или ограничения, право человека на независимость внутренней духовной жизни</a:t>
          </a:r>
          <a:endParaRPr lang="ru-RU" sz="1800" b="1" dirty="0"/>
        </a:p>
      </dgm:t>
    </dgm:pt>
    <dgm:pt modelId="{7A786AC2-92D7-4709-ADB6-F78B2346A35C}" type="parTrans" cxnId="{72CE7EAC-7642-43CB-9A9C-E61E893BC51B}">
      <dgm:prSet/>
      <dgm:spPr/>
      <dgm:t>
        <a:bodyPr/>
        <a:lstStyle/>
        <a:p>
          <a:endParaRPr lang="ru-RU"/>
        </a:p>
      </dgm:t>
    </dgm:pt>
    <dgm:pt modelId="{2E9E3D57-7764-4D95-9E77-DBC7AB3969E5}" type="sibTrans" cxnId="{72CE7EAC-7642-43CB-9A9C-E61E893BC51B}">
      <dgm:prSet/>
      <dgm:spPr/>
      <dgm:t>
        <a:bodyPr/>
        <a:lstStyle/>
        <a:p>
          <a:endParaRPr lang="ru-RU"/>
        </a:p>
      </dgm:t>
    </dgm:pt>
    <dgm:pt modelId="{C7578126-9F2C-4938-ACC5-CFF19D0F5AC4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i="1" dirty="0" smtClean="0">
              <a:solidFill>
                <a:srgbClr val="FF0000"/>
              </a:solidFill>
            </a:rPr>
            <a:t>Честь </a:t>
          </a:r>
          <a:endParaRPr lang="ru-RU" sz="2400" b="1" i="1" dirty="0">
            <a:solidFill>
              <a:srgbClr val="FF0000"/>
            </a:solidFill>
          </a:endParaRPr>
        </a:p>
      </dgm:t>
    </dgm:pt>
    <dgm:pt modelId="{080E1C51-950B-4014-8BC2-D734564DDC0F}" type="parTrans" cxnId="{EB5E70A7-7C62-47BF-8B4B-906C5F10DBC6}">
      <dgm:prSet/>
      <dgm:spPr/>
      <dgm:t>
        <a:bodyPr/>
        <a:lstStyle/>
        <a:p>
          <a:endParaRPr lang="ru-RU"/>
        </a:p>
      </dgm:t>
    </dgm:pt>
    <dgm:pt modelId="{53535ECA-DBD1-46B0-8006-E59460491539}" type="sibTrans" cxnId="{EB5E70A7-7C62-47BF-8B4B-906C5F10DBC6}">
      <dgm:prSet/>
      <dgm:spPr/>
      <dgm:t>
        <a:bodyPr/>
        <a:lstStyle/>
        <a:p>
          <a:endParaRPr lang="ru-RU"/>
        </a:p>
      </dgm:t>
    </dgm:pt>
    <dgm:pt modelId="{F89F82C0-0C2A-42E0-84D9-5A366054456F}">
      <dgm:prSet phldrT="[Текст]" custT="1"/>
      <dgm:spPr>
        <a:ln w="28575"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pPr algn="ctr"/>
          <a:r>
            <a:rPr lang="ru-RU" sz="2000" b="1" dirty="0" smtClean="0"/>
            <a:t>Этическая категория, осознание индивидом своего </a:t>
          </a:r>
          <a:r>
            <a:rPr lang="ru-RU" sz="1600" b="1" dirty="0" smtClean="0"/>
            <a:t>общественного </a:t>
          </a:r>
          <a:r>
            <a:rPr lang="ru-RU" sz="2000" b="1" dirty="0" smtClean="0"/>
            <a:t>значения</a:t>
          </a:r>
          <a:endParaRPr lang="ru-RU" sz="2000" b="1" dirty="0"/>
        </a:p>
      </dgm:t>
    </dgm:pt>
    <dgm:pt modelId="{98C2629B-3BD9-430E-9A2C-2613000C4938}" type="parTrans" cxnId="{2AF31E8A-00B4-4479-9357-044CE5167ACE}">
      <dgm:prSet/>
      <dgm:spPr/>
      <dgm:t>
        <a:bodyPr/>
        <a:lstStyle/>
        <a:p>
          <a:endParaRPr lang="ru-RU"/>
        </a:p>
      </dgm:t>
    </dgm:pt>
    <dgm:pt modelId="{48994C5B-B32A-4B66-9646-CA49A9E0BFE0}" type="sibTrans" cxnId="{2AF31E8A-00B4-4479-9357-044CE5167ACE}">
      <dgm:prSet/>
      <dgm:spPr/>
      <dgm:t>
        <a:bodyPr/>
        <a:lstStyle/>
        <a:p>
          <a:endParaRPr lang="ru-RU"/>
        </a:p>
      </dgm:t>
    </dgm:pt>
    <dgm:pt modelId="{63F12376-587C-4C46-B60A-57D8EDAF5766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 smtClean="0">
              <a:solidFill>
                <a:srgbClr val="FF0000"/>
              </a:solidFill>
            </a:rPr>
            <a:t>Достоинство</a:t>
          </a:r>
          <a:r>
            <a:rPr lang="ru-RU" sz="2000" b="1" dirty="0" smtClean="0">
              <a:solidFill>
                <a:schemeClr val="tx1"/>
              </a:solidFill>
            </a:rPr>
            <a:t> </a:t>
          </a:r>
          <a:endParaRPr lang="ru-RU" sz="2000" b="1" dirty="0">
            <a:solidFill>
              <a:schemeClr val="tx1"/>
            </a:solidFill>
          </a:endParaRPr>
        </a:p>
      </dgm:t>
    </dgm:pt>
    <dgm:pt modelId="{61E44157-1CF9-41A5-B360-A81F4ACDD7D5}" type="parTrans" cxnId="{D08430BF-7E53-4F57-832B-B9F12DABCC68}">
      <dgm:prSet/>
      <dgm:spPr/>
      <dgm:t>
        <a:bodyPr/>
        <a:lstStyle/>
        <a:p>
          <a:endParaRPr lang="ru-RU"/>
        </a:p>
      </dgm:t>
    </dgm:pt>
    <dgm:pt modelId="{2945BFBA-A7EC-498C-B30E-2F1A9CCC4A0C}" type="sibTrans" cxnId="{D08430BF-7E53-4F57-832B-B9F12DABCC68}">
      <dgm:prSet/>
      <dgm:spPr/>
      <dgm:t>
        <a:bodyPr/>
        <a:lstStyle/>
        <a:p>
          <a:endParaRPr lang="ru-RU"/>
        </a:p>
      </dgm:t>
    </dgm:pt>
    <dgm:pt modelId="{F3A9F184-5727-439D-9885-DD1D1E00DB23}">
      <dgm:prSet phldrT="[Текст]" custT="1"/>
      <dgm:spPr>
        <a:ln w="28575"/>
      </dgm:spPr>
      <dgm:t>
        <a:bodyPr/>
        <a:lstStyle/>
        <a:p>
          <a:pPr algn="ctr"/>
          <a:r>
            <a:rPr lang="ru-RU" sz="1800" b="1" dirty="0" smtClean="0"/>
            <a:t>Самооценка личности, осознание ею своих качеств, способностей, мировоззрения</a:t>
          </a:r>
          <a:endParaRPr lang="ru-RU" sz="1800" b="1" dirty="0"/>
        </a:p>
      </dgm:t>
    </dgm:pt>
    <dgm:pt modelId="{7B8CC6BF-2551-41B7-8C5B-BBFEED5E86E2}" type="parTrans" cxnId="{9774C8EC-30B8-4751-813B-CE7BB079DD2F}">
      <dgm:prSet/>
      <dgm:spPr/>
      <dgm:t>
        <a:bodyPr/>
        <a:lstStyle/>
        <a:p>
          <a:endParaRPr lang="ru-RU"/>
        </a:p>
      </dgm:t>
    </dgm:pt>
    <dgm:pt modelId="{1294AA63-01B3-42E9-BB31-22A1BFEDD835}" type="sibTrans" cxnId="{9774C8EC-30B8-4751-813B-CE7BB079DD2F}">
      <dgm:prSet/>
      <dgm:spPr/>
      <dgm:t>
        <a:bodyPr/>
        <a:lstStyle/>
        <a:p>
          <a:endParaRPr lang="ru-RU"/>
        </a:p>
      </dgm:t>
    </dgm:pt>
    <dgm:pt modelId="{D8CCD804-A090-49F8-B7EF-F6F04307EE6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 smtClean="0">
              <a:solidFill>
                <a:srgbClr val="FF0000"/>
              </a:solidFill>
            </a:rPr>
            <a:t>Счастье </a:t>
          </a:r>
          <a:endParaRPr lang="ru-RU" sz="2000" b="1" i="1" dirty="0">
            <a:solidFill>
              <a:srgbClr val="FF0000"/>
            </a:solidFill>
          </a:endParaRPr>
        </a:p>
      </dgm:t>
    </dgm:pt>
    <dgm:pt modelId="{5EA788D7-072C-4AAB-8AF6-9AB4EA9B91EE}" type="parTrans" cxnId="{BF41E48B-335C-40ED-A618-8F34C99B0099}">
      <dgm:prSet/>
      <dgm:spPr/>
    </dgm:pt>
    <dgm:pt modelId="{BB90AF69-A0AD-407E-A149-98E7F7CFD211}" type="sibTrans" cxnId="{BF41E48B-335C-40ED-A618-8F34C99B0099}">
      <dgm:prSet/>
      <dgm:spPr/>
    </dgm:pt>
    <dgm:pt modelId="{EFC37CF1-3EC7-4852-9F2B-FE2BBB5E006D}">
      <dgm:prSet custT="1"/>
      <dgm:spPr>
        <a:ln w="28575"/>
      </dgm:spPr>
      <dgm:t>
        <a:bodyPr/>
        <a:lstStyle/>
        <a:p>
          <a:pPr algn="ctr"/>
          <a:r>
            <a:rPr lang="ru-RU" sz="1800" b="1" dirty="0" smtClean="0"/>
            <a:t>Длительное и полное </a:t>
          </a:r>
          <a:r>
            <a:rPr lang="ru-RU" sz="1600" b="1" dirty="0" smtClean="0"/>
            <a:t>удовлетворение </a:t>
          </a:r>
          <a:r>
            <a:rPr lang="ru-RU" sz="1800" b="1" dirty="0" smtClean="0"/>
            <a:t>от жизни в целом</a:t>
          </a:r>
          <a:endParaRPr lang="ru-RU" sz="1800" b="1" dirty="0"/>
        </a:p>
      </dgm:t>
    </dgm:pt>
    <dgm:pt modelId="{44FDC844-2F5F-4E86-ACB2-7887B097AC81}" type="parTrans" cxnId="{FB156C99-B79C-487D-AF95-926FEAC1D0C8}">
      <dgm:prSet/>
      <dgm:spPr/>
    </dgm:pt>
    <dgm:pt modelId="{B4616C9F-5EB2-49F9-A443-F40E1D657067}" type="sibTrans" cxnId="{FB156C99-B79C-487D-AF95-926FEAC1D0C8}">
      <dgm:prSet/>
      <dgm:spPr/>
    </dgm:pt>
    <dgm:pt modelId="{009E33B9-DE09-4D35-B3B7-6B0FF2372ECE}" type="pres">
      <dgm:prSet presAssocID="{AD7738B3-6FC0-46F9-9798-A29C928B65B4}" presName="Name0" presStyleCnt="0">
        <dgm:presLayoutVars>
          <dgm:dir/>
          <dgm:animLvl val="lvl"/>
          <dgm:resizeHandles val="exact"/>
        </dgm:presLayoutVars>
      </dgm:prSet>
      <dgm:spPr/>
    </dgm:pt>
    <dgm:pt modelId="{E1062292-3B1B-4BE8-9D98-557E4E0725C8}" type="pres">
      <dgm:prSet presAssocID="{1F055186-721C-46DA-8656-1034A561CC34}" presName="composite" presStyleCnt="0"/>
      <dgm:spPr/>
    </dgm:pt>
    <dgm:pt modelId="{90DEAB51-ABA6-4901-9250-927EB1FAEC87}" type="pres">
      <dgm:prSet presAssocID="{1F055186-721C-46DA-8656-1034A561CC34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52808DD0-5C7E-4783-9AB5-60E33FCA502E}" type="pres">
      <dgm:prSet presAssocID="{1F055186-721C-46DA-8656-1034A561CC34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495EE-31D9-42B8-AF15-CE2C22ECE714}" type="pres">
      <dgm:prSet presAssocID="{20EF47EA-A935-437E-BB37-276C56A7BF45}" presName="space" presStyleCnt="0"/>
      <dgm:spPr/>
    </dgm:pt>
    <dgm:pt modelId="{1B71CFD9-0C9B-45ED-951E-DF4FF228A912}" type="pres">
      <dgm:prSet presAssocID="{C7578126-9F2C-4938-ACC5-CFF19D0F5AC4}" presName="composite" presStyleCnt="0"/>
      <dgm:spPr/>
    </dgm:pt>
    <dgm:pt modelId="{442D9E79-100E-4148-BB4D-9F823A393BE7}" type="pres">
      <dgm:prSet presAssocID="{C7578126-9F2C-4938-ACC5-CFF19D0F5AC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64C464F-9403-49CA-9BCA-D522DAFA224A}" type="pres">
      <dgm:prSet presAssocID="{C7578126-9F2C-4938-ACC5-CFF19D0F5AC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009F3-D8F9-4492-B1BB-F25900D86E60}" type="pres">
      <dgm:prSet presAssocID="{53535ECA-DBD1-46B0-8006-E59460491539}" presName="space" presStyleCnt="0"/>
      <dgm:spPr/>
    </dgm:pt>
    <dgm:pt modelId="{D9B4C4A3-B0EB-48D9-BEC0-1029AF303526}" type="pres">
      <dgm:prSet presAssocID="{63F12376-587C-4C46-B60A-57D8EDAF5766}" presName="composite" presStyleCnt="0"/>
      <dgm:spPr/>
    </dgm:pt>
    <dgm:pt modelId="{84346ED8-D161-41B1-AA65-9849B291CE2C}" type="pres">
      <dgm:prSet presAssocID="{63F12376-587C-4C46-B60A-57D8EDAF576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5F25EBA5-90F2-45C2-A306-4375824A0AF3}" type="pres">
      <dgm:prSet presAssocID="{63F12376-587C-4C46-B60A-57D8EDAF576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AA6A4-287C-46A4-8EED-8A380FB48FD8}" type="pres">
      <dgm:prSet presAssocID="{2945BFBA-A7EC-498C-B30E-2F1A9CCC4A0C}" presName="space" presStyleCnt="0"/>
      <dgm:spPr/>
    </dgm:pt>
    <dgm:pt modelId="{3F13B069-5301-428C-98CC-FAAC47497651}" type="pres">
      <dgm:prSet presAssocID="{D8CCD804-A090-49F8-B7EF-F6F04307EE64}" presName="composite" presStyleCnt="0"/>
      <dgm:spPr/>
    </dgm:pt>
    <dgm:pt modelId="{67CD1035-D6F9-431C-9CDE-A22EB47855FC}" type="pres">
      <dgm:prSet presAssocID="{D8CCD804-A090-49F8-B7EF-F6F04307EE6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9360523-2E29-4AE1-9746-5541251E8D30}" type="pres">
      <dgm:prSet presAssocID="{D8CCD804-A090-49F8-B7EF-F6F04307EE64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BF41E48B-335C-40ED-A618-8F34C99B0099}" srcId="{AD7738B3-6FC0-46F9-9798-A29C928B65B4}" destId="{D8CCD804-A090-49F8-B7EF-F6F04307EE64}" srcOrd="3" destOrd="0" parTransId="{5EA788D7-072C-4AAB-8AF6-9AB4EA9B91EE}" sibTransId="{BB90AF69-A0AD-407E-A149-98E7F7CFD211}"/>
    <dgm:cxn modelId="{D5B0580D-4656-48D1-AC24-B6355152F4A4}" type="presOf" srcId="{F3A9F184-5727-439D-9885-DD1D1E00DB23}" destId="{5F25EBA5-90F2-45C2-A306-4375824A0AF3}" srcOrd="0" destOrd="0" presId="urn:microsoft.com/office/officeart/2005/8/layout/hList1"/>
    <dgm:cxn modelId="{9FC2C459-E35C-426A-B80B-FF24D2318583}" type="presOf" srcId="{E6513F92-966D-4806-AB00-D8BC9E456C64}" destId="{52808DD0-5C7E-4783-9AB5-60E33FCA502E}" srcOrd="0" destOrd="0" presId="urn:microsoft.com/office/officeart/2005/8/layout/hList1"/>
    <dgm:cxn modelId="{FB156C99-B79C-487D-AF95-926FEAC1D0C8}" srcId="{D8CCD804-A090-49F8-B7EF-F6F04307EE64}" destId="{EFC37CF1-3EC7-4852-9F2B-FE2BBB5E006D}" srcOrd="0" destOrd="0" parTransId="{44FDC844-2F5F-4E86-ACB2-7887B097AC81}" sibTransId="{B4616C9F-5EB2-49F9-A443-F40E1D657067}"/>
    <dgm:cxn modelId="{C3873434-CD74-48D0-B114-C9A073BD783E}" type="presOf" srcId="{AD7738B3-6FC0-46F9-9798-A29C928B65B4}" destId="{009E33B9-DE09-4D35-B3B7-6B0FF2372ECE}" srcOrd="0" destOrd="0" presId="urn:microsoft.com/office/officeart/2005/8/layout/hList1"/>
    <dgm:cxn modelId="{EB5E70A7-7C62-47BF-8B4B-906C5F10DBC6}" srcId="{AD7738B3-6FC0-46F9-9798-A29C928B65B4}" destId="{C7578126-9F2C-4938-ACC5-CFF19D0F5AC4}" srcOrd="1" destOrd="0" parTransId="{080E1C51-950B-4014-8BC2-D734564DDC0F}" sibTransId="{53535ECA-DBD1-46B0-8006-E59460491539}"/>
    <dgm:cxn modelId="{9774C8EC-30B8-4751-813B-CE7BB079DD2F}" srcId="{63F12376-587C-4C46-B60A-57D8EDAF5766}" destId="{F3A9F184-5727-439D-9885-DD1D1E00DB23}" srcOrd="0" destOrd="0" parTransId="{7B8CC6BF-2551-41B7-8C5B-BBFEED5E86E2}" sibTransId="{1294AA63-01B3-42E9-BB31-22A1BFEDD835}"/>
    <dgm:cxn modelId="{A89187DA-FCF1-45E2-89A2-8ECE16B41B59}" type="presOf" srcId="{C7578126-9F2C-4938-ACC5-CFF19D0F5AC4}" destId="{442D9E79-100E-4148-BB4D-9F823A393BE7}" srcOrd="0" destOrd="0" presId="urn:microsoft.com/office/officeart/2005/8/layout/hList1"/>
    <dgm:cxn modelId="{D08430BF-7E53-4F57-832B-B9F12DABCC68}" srcId="{AD7738B3-6FC0-46F9-9798-A29C928B65B4}" destId="{63F12376-587C-4C46-B60A-57D8EDAF5766}" srcOrd="2" destOrd="0" parTransId="{61E44157-1CF9-41A5-B360-A81F4ACDD7D5}" sibTransId="{2945BFBA-A7EC-498C-B30E-2F1A9CCC4A0C}"/>
    <dgm:cxn modelId="{4D107A99-646C-4703-BF82-EE29C7A55D54}" srcId="{AD7738B3-6FC0-46F9-9798-A29C928B65B4}" destId="{1F055186-721C-46DA-8656-1034A561CC34}" srcOrd="0" destOrd="0" parTransId="{9811E6DB-4523-4BB4-9014-634D7F81EA12}" sibTransId="{20EF47EA-A935-437E-BB37-276C56A7BF45}"/>
    <dgm:cxn modelId="{2AF31E8A-00B4-4479-9357-044CE5167ACE}" srcId="{C7578126-9F2C-4938-ACC5-CFF19D0F5AC4}" destId="{F89F82C0-0C2A-42E0-84D9-5A366054456F}" srcOrd="0" destOrd="0" parTransId="{98C2629B-3BD9-430E-9A2C-2613000C4938}" sibTransId="{48994C5B-B32A-4B66-9646-CA49A9E0BFE0}"/>
    <dgm:cxn modelId="{034E917B-8C09-4D9F-BC84-8531FFF9B6E6}" type="presOf" srcId="{EFC37CF1-3EC7-4852-9F2B-FE2BBB5E006D}" destId="{29360523-2E29-4AE1-9746-5541251E8D30}" srcOrd="0" destOrd="0" presId="urn:microsoft.com/office/officeart/2005/8/layout/hList1"/>
    <dgm:cxn modelId="{8D55F0A3-747A-48B1-8EA5-0AA8233B6C00}" type="presOf" srcId="{D8CCD804-A090-49F8-B7EF-F6F04307EE64}" destId="{67CD1035-D6F9-431C-9CDE-A22EB47855FC}" srcOrd="0" destOrd="0" presId="urn:microsoft.com/office/officeart/2005/8/layout/hList1"/>
    <dgm:cxn modelId="{72CE7EAC-7642-43CB-9A9C-E61E893BC51B}" srcId="{1F055186-721C-46DA-8656-1034A561CC34}" destId="{E6513F92-966D-4806-AB00-D8BC9E456C64}" srcOrd="0" destOrd="0" parTransId="{7A786AC2-92D7-4709-ADB6-F78B2346A35C}" sibTransId="{2E9E3D57-7764-4D95-9E77-DBC7AB3969E5}"/>
    <dgm:cxn modelId="{76E04827-64CE-4E07-95A5-5130A9DE5DB1}" type="presOf" srcId="{F89F82C0-0C2A-42E0-84D9-5A366054456F}" destId="{764C464F-9403-49CA-9BCA-D522DAFA224A}" srcOrd="0" destOrd="0" presId="urn:microsoft.com/office/officeart/2005/8/layout/hList1"/>
    <dgm:cxn modelId="{4EA15AA0-B420-42BC-8AC5-ECF77B659E8E}" type="presOf" srcId="{1F055186-721C-46DA-8656-1034A561CC34}" destId="{90DEAB51-ABA6-4901-9250-927EB1FAEC87}" srcOrd="0" destOrd="0" presId="urn:microsoft.com/office/officeart/2005/8/layout/hList1"/>
    <dgm:cxn modelId="{0DA1B9FA-8A55-4651-B887-7F766A17C5D8}" type="presOf" srcId="{63F12376-587C-4C46-B60A-57D8EDAF5766}" destId="{84346ED8-D161-41B1-AA65-9849B291CE2C}" srcOrd="0" destOrd="0" presId="urn:microsoft.com/office/officeart/2005/8/layout/hList1"/>
    <dgm:cxn modelId="{300F4D8A-E1FA-412A-B665-3B8E06D00D94}" type="presParOf" srcId="{009E33B9-DE09-4D35-B3B7-6B0FF2372ECE}" destId="{E1062292-3B1B-4BE8-9D98-557E4E0725C8}" srcOrd="0" destOrd="0" presId="urn:microsoft.com/office/officeart/2005/8/layout/hList1"/>
    <dgm:cxn modelId="{4E957576-CDE4-4D69-8CD4-06B35AC73736}" type="presParOf" srcId="{E1062292-3B1B-4BE8-9D98-557E4E0725C8}" destId="{90DEAB51-ABA6-4901-9250-927EB1FAEC87}" srcOrd="0" destOrd="0" presId="urn:microsoft.com/office/officeart/2005/8/layout/hList1"/>
    <dgm:cxn modelId="{B545996A-A122-46B6-B470-3B3303D0181A}" type="presParOf" srcId="{E1062292-3B1B-4BE8-9D98-557E4E0725C8}" destId="{52808DD0-5C7E-4783-9AB5-60E33FCA502E}" srcOrd="1" destOrd="0" presId="urn:microsoft.com/office/officeart/2005/8/layout/hList1"/>
    <dgm:cxn modelId="{A8F93E4C-606D-42D1-8E56-AECE1A401AFE}" type="presParOf" srcId="{009E33B9-DE09-4D35-B3B7-6B0FF2372ECE}" destId="{4D8495EE-31D9-42B8-AF15-CE2C22ECE714}" srcOrd="1" destOrd="0" presId="urn:microsoft.com/office/officeart/2005/8/layout/hList1"/>
    <dgm:cxn modelId="{834F999C-99EB-4162-9645-15C4688BA2F1}" type="presParOf" srcId="{009E33B9-DE09-4D35-B3B7-6B0FF2372ECE}" destId="{1B71CFD9-0C9B-45ED-951E-DF4FF228A912}" srcOrd="2" destOrd="0" presId="urn:microsoft.com/office/officeart/2005/8/layout/hList1"/>
    <dgm:cxn modelId="{66BE8A81-EA4A-42E1-9144-36D70161DB60}" type="presParOf" srcId="{1B71CFD9-0C9B-45ED-951E-DF4FF228A912}" destId="{442D9E79-100E-4148-BB4D-9F823A393BE7}" srcOrd="0" destOrd="0" presId="urn:microsoft.com/office/officeart/2005/8/layout/hList1"/>
    <dgm:cxn modelId="{0BCCF897-6E09-495A-BB68-DD86734B06C6}" type="presParOf" srcId="{1B71CFD9-0C9B-45ED-951E-DF4FF228A912}" destId="{764C464F-9403-49CA-9BCA-D522DAFA224A}" srcOrd="1" destOrd="0" presId="urn:microsoft.com/office/officeart/2005/8/layout/hList1"/>
    <dgm:cxn modelId="{FE8B966E-A35C-49A1-B963-84E5300D6138}" type="presParOf" srcId="{009E33B9-DE09-4D35-B3B7-6B0FF2372ECE}" destId="{CE1009F3-D8F9-4492-B1BB-F25900D86E60}" srcOrd="3" destOrd="0" presId="urn:microsoft.com/office/officeart/2005/8/layout/hList1"/>
    <dgm:cxn modelId="{177E3B9B-713A-436A-9BB6-B4C8A2D293F6}" type="presParOf" srcId="{009E33B9-DE09-4D35-B3B7-6B0FF2372ECE}" destId="{D9B4C4A3-B0EB-48D9-BEC0-1029AF303526}" srcOrd="4" destOrd="0" presId="urn:microsoft.com/office/officeart/2005/8/layout/hList1"/>
    <dgm:cxn modelId="{ECD1ECE8-08B2-4C7C-BB3C-0988268FF2C0}" type="presParOf" srcId="{D9B4C4A3-B0EB-48D9-BEC0-1029AF303526}" destId="{84346ED8-D161-41B1-AA65-9849B291CE2C}" srcOrd="0" destOrd="0" presId="urn:microsoft.com/office/officeart/2005/8/layout/hList1"/>
    <dgm:cxn modelId="{96E6DDCD-2DF7-4167-94C0-1B33A73A1903}" type="presParOf" srcId="{D9B4C4A3-B0EB-48D9-BEC0-1029AF303526}" destId="{5F25EBA5-90F2-45C2-A306-4375824A0AF3}" srcOrd="1" destOrd="0" presId="urn:microsoft.com/office/officeart/2005/8/layout/hList1"/>
    <dgm:cxn modelId="{A9F1EF28-51F4-4BC1-A1B7-964D95620ED1}" type="presParOf" srcId="{009E33B9-DE09-4D35-B3B7-6B0FF2372ECE}" destId="{DB5AA6A4-287C-46A4-8EED-8A380FB48FD8}" srcOrd="5" destOrd="0" presId="urn:microsoft.com/office/officeart/2005/8/layout/hList1"/>
    <dgm:cxn modelId="{0AB4108B-6035-41A8-B529-C5B5298DEFD5}" type="presParOf" srcId="{009E33B9-DE09-4D35-B3B7-6B0FF2372ECE}" destId="{3F13B069-5301-428C-98CC-FAAC47497651}" srcOrd="6" destOrd="0" presId="urn:microsoft.com/office/officeart/2005/8/layout/hList1"/>
    <dgm:cxn modelId="{29B6030F-1895-4127-AFCC-6EEB9AE0480A}" type="presParOf" srcId="{3F13B069-5301-428C-98CC-FAAC47497651}" destId="{67CD1035-D6F9-431C-9CDE-A22EB47855FC}" srcOrd="0" destOrd="0" presId="urn:microsoft.com/office/officeart/2005/8/layout/hList1"/>
    <dgm:cxn modelId="{26304D4D-B389-4CB5-AA8E-1FFE3F3A4BFA}" type="presParOf" srcId="{3F13B069-5301-428C-98CC-FAAC47497651}" destId="{29360523-2E29-4AE1-9746-5541251E8D30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CB0445-F286-4D9F-9DFF-7A919D4D2EA4}" type="datetimeFigureOut">
              <a:rPr lang="ru-RU" smtClean="0"/>
              <a:t>12.12.2010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38911B-E33E-4D57-A7CE-192522DC4B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214973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8000" dirty="0" smtClean="0"/>
              <a:t>Тема: </a:t>
            </a:r>
            <a:r>
              <a:rPr lang="ru-RU" sz="8000" i="1" dirty="0" smtClean="0">
                <a:solidFill>
                  <a:srgbClr val="FF0000"/>
                </a:solidFill>
              </a:rPr>
              <a:t>Мораль </a:t>
            </a:r>
            <a:br>
              <a:rPr lang="ru-RU" sz="8000" i="1" dirty="0" smtClean="0">
                <a:solidFill>
                  <a:srgbClr val="FF0000"/>
                </a:solidFill>
              </a:rPr>
            </a:br>
            <a:r>
              <a:rPr lang="ru-RU" sz="8000" i="1" dirty="0" smtClean="0">
                <a:solidFill>
                  <a:srgbClr val="FF0000"/>
                </a:solidFill>
              </a:rPr>
              <a:t>как явление </a:t>
            </a:r>
            <a:br>
              <a:rPr lang="ru-RU" sz="8000" i="1" dirty="0" smtClean="0">
                <a:solidFill>
                  <a:srgbClr val="FF0000"/>
                </a:solidFill>
              </a:rPr>
            </a:br>
            <a:r>
              <a:rPr lang="ru-RU" sz="8000" i="1" dirty="0" smtClean="0">
                <a:solidFill>
                  <a:srgbClr val="FF0000"/>
                </a:solidFill>
              </a:rPr>
              <a:t>культуры</a:t>
            </a:r>
            <a:endParaRPr lang="ru-RU" sz="8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1144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Мораль как форма общественного сознания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3800" b="1" i="1" u="sng" dirty="0" smtClean="0">
                <a:solidFill>
                  <a:srgbClr val="FF0000"/>
                </a:solidFill>
              </a:rPr>
              <a:t>Мораль –</a:t>
            </a:r>
            <a:r>
              <a:rPr lang="ru-RU" b="1" dirty="0" smtClean="0"/>
              <a:t> совокупность норм, принципов, оценок, регулирующих поведение людей в обществе, производных от представлений людей о добре и зле, справедливости и несправедливости, хорошем и плохом, которые являются следствием внутреннего убеждения человека или воздействия на него общественного мнения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3800" b="1" i="1" u="sng" dirty="0" smtClean="0">
                <a:solidFill>
                  <a:srgbClr val="FF0000"/>
                </a:solidFill>
              </a:rPr>
              <a:t>Мораль – </a:t>
            </a:r>
            <a:r>
              <a:rPr lang="ru-RU" b="1" dirty="0" smtClean="0"/>
              <a:t>специфическая сфера культуры, в которой концентрируются и обобщаются высокие идеалы и строгие нормы, регулирующие поведение и сознание человека в различных областях общественной жизни – труде, политике, науке, в семейных и личных отношениях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Структура морали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solidFill>
                  <a:schemeClr val="tx1"/>
                </a:solidFill>
              </a:rPr>
              <a:t>С</a:t>
            </a:r>
            <a:r>
              <a:rPr lang="ru-RU" b="1" dirty="0" smtClean="0">
                <a:solidFill>
                  <a:schemeClr val="tx1"/>
                </a:solidFill>
              </a:rPr>
              <a:t>труктура включает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2285992"/>
            <a:ext cx="1928826" cy="78581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норму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2285992"/>
            <a:ext cx="2071702" cy="78581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Систему норм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00760" y="2285992"/>
            <a:ext cx="2000264" cy="78581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Моральные качества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3429000"/>
            <a:ext cx="2357454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Моральный идеал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2066" y="3429000"/>
            <a:ext cx="2357454" cy="857256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Моральные принципы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628" y="4786322"/>
            <a:ext cx="3357586" cy="1643074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Понятия, задающие особый уровень развития личности (долг, честь, достоинство, ответственность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4786322"/>
            <a:ext cx="3286148" cy="1643074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Понятия, задающие нормативный смысл социальной деятельности (справедливость, общественный идеал, смысл жизни)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Категории морали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Блок-схема: ссылка на другую страницу 3"/>
          <p:cNvSpPr/>
          <p:nvPr/>
        </p:nvSpPr>
        <p:spPr>
          <a:xfrm>
            <a:off x="428596" y="1643050"/>
            <a:ext cx="2571768" cy="642942"/>
          </a:xfrm>
          <a:prstGeom prst="flowChartOffpage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Моральные нормы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3357554" y="1643050"/>
            <a:ext cx="2714644" cy="642942"/>
          </a:xfrm>
          <a:prstGeom prst="flowChartOffpage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Моральные качества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Блок-схема: ссылка на другую страницу 5"/>
          <p:cNvSpPr/>
          <p:nvPr/>
        </p:nvSpPr>
        <p:spPr>
          <a:xfrm>
            <a:off x="6429388" y="1643050"/>
            <a:ext cx="2571768" cy="642942"/>
          </a:xfrm>
          <a:prstGeom prst="flowChartOffpage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Нравственные принципы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2571744"/>
            <a:ext cx="2643206" cy="3500462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Излагаются в краткой абстрактной форме и носят абсолютный характер, т.е. не допускают исключения из установленного правила (не лги, не укради, не убий, почитай ближнего)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2571744"/>
            <a:ext cx="2643206" cy="3500462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Это доброжелательность, мудрость, справедливость, принципиальность, ответственность, скромность, мужество и пр.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57950" y="2571744"/>
            <a:ext cx="2643206" cy="3571900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Это коллективизм- индивидуализм, добро – зло,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эгоизм - альтруизм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Механизмы самоконтроля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Высшие моральные ценности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Высшие духовные ценности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596" y="1357298"/>
            <a:ext cx="3714776" cy="1285884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Истина, добро, красота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857752" y="1428736"/>
            <a:ext cx="3786214" cy="1285884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Вера, надежда, любовь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1000100" y="2643182"/>
            <a:ext cx="7143800" cy="1214446"/>
          </a:xfrm>
          <a:prstGeom prst="upArrowCallo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Эти триады – сердцевина жизни человека, они ведут к обретению человеком подлинной жизни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85852" y="4000504"/>
            <a:ext cx="6500858" cy="1928826"/>
          </a:xfrm>
          <a:prstGeom prst="ellips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Моральный идеал </a:t>
            </a:r>
            <a:r>
              <a:rPr lang="ru-RU" sz="2000" b="1" dirty="0" smtClean="0">
                <a:solidFill>
                  <a:schemeClr val="tx1"/>
                </a:solidFill>
              </a:rPr>
              <a:t>– идеальный образ или  конечная цель нравственного развития, стремление к которому бесконечно и безгранично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500" b="1" i="1" dirty="0" smtClean="0">
                <a:solidFill>
                  <a:srgbClr val="FF0000"/>
                </a:solidFill>
              </a:rPr>
              <a:t>Основная функция морали:</a:t>
            </a:r>
          </a:p>
          <a:p>
            <a:pPr algn="ctr">
              <a:buNone/>
            </a:pPr>
            <a:r>
              <a:rPr lang="ru-RU" b="1" dirty="0" smtClean="0"/>
              <a:t>Утверждение Человеческого в человеке, мораль удерживает в гармонии два противоположных начала – темное и светлое, низменное и возвышенное, разумное и чувственное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900" b="1" i="1" dirty="0" smtClean="0">
                <a:solidFill>
                  <a:srgbClr val="FF0000"/>
                </a:solidFill>
              </a:rPr>
              <a:t>Мораль предполагает:</a:t>
            </a:r>
          </a:p>
          <a:p>
            <a:r>
              <a:rPr lang="ru-RU" dirty="0" smtClean="0"/>
              <a:t>Г</a:t>
            </a:r>
            <a:r>
              <a:rPr lang="ru-RU" b="1" dirty="0" smtClean="0"/>
              <a:t>осподство разума над аффектами</a:t>
            </a:r>
          </a:p>
          <a:p>
            <a:r>
              <a:rPr lang="ru-RU" b="1" dirty="0" smtClean="0"/>
              <a:t>Стремление к высшему благу</a:t>
            </a:r>
          </a:p>
          <a:p>
            <a:r>
              <a:rPr lang="ru-RU" b="1" dirty="0" smtClean="0"/>
              <a:t>Добрую волю и бескорыстие мотивов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Роль морали в жизни человека и общества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Мораль </a:t>
            </a:r>
            <a:r>
              <a:rPr lang="ru-RU" b="1" dirty="0" smtClean="0"/>
              <a:t>как идеальная форма человечности ориентирует индивида на критическое отношение к обществу и себе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Мораль</a:t>
            </a:r>
            <a:r>
              <a:rPr lang="ru-RU" b="1" dirty="0" smtClean="0"/>
              <a:t> обеспечивает сближение общественных и личных интересов, согласовывает взаимоотношения между личностью и обществом, между отдельными людьми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Мораль </a:t>
            </a:r>
            <a:r>
              <a:rPr lang="ru-RU" b="1" dirty="0" smtClean="0"/>
              <a:t>регулирует поведение человека, поддерживает и санкционирует общественные устои, строй жизни, общение людей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219</TotalTime>
  <Words>421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Тема: Мораль  как явление  культуры</vt:lpstr>
      <vt:lpstr>Мораль как форма общественного сознания</vt:lpstr>
      <vt:lpstr>Структура морали</vt:lpstr>
      <vt:lpstr>Категории морали</vt:lpstr>
      <vt:lpstr>Механизмы самоконтроля</vt:lpstr>
      <vt:lpstr>Высшие моральные ценности</vt:lpstr>
      <vt:lpstr>Высшие духовные ценности</vt:lpstr>
      <vt:lpstr>Слайд 8</vt:lpstr>
      <vt:lpstr>Роль морали в жизни человека и общества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 как явление культуры</dc:title>
  <dc:creator>User</dc:creator>
  <cp:lastModifiedBy>User</cp:lastModifiedBy>
  <cp:revision>19</cp:revision>
  <dcterms:created xsi:type="dcterms:W3CDTF">2010-12-12T07:20:45Z</dcterms:created>
  <dcterms:modified xsi:type="dcterms:W3CDTF">2010-12-12T11:00:05Z</dcterms:modified>
</cp:coreProperties>
</file>