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3924-3F42-482B-9B18-82D3A8F96942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C1758AB-334C-4ADF-8882-518A36EA70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3924-3F42-482B-9B18-82D3A8F96942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58AB-334C-4ADF-8882-518A36EA70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3924-3F42-482B-9B18-82D3A8F96942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58AB-334C-4ADF-8882-518A36EA70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3924-3F42-482B-9B18-82D3A8F96942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58AB-334C-4ADF-8882-518A36EA70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3924-3F42-482B-9B18-82D3A8F96942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1758AB-334C-4ADF-8882-518A36EA70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3924-3F42-482B-9B18-82D3A8F96942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58AB-334C-4ADF-8882-518A36EA70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3924-3F42-482B-9B18-82D3A8F96942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58AB-334C-4ADF-8882-518A36EA70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3924-3F42-482B-9B18-82D3A8F96942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58AB-334C-4ADF-8882-518A36EA70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3924-3F42-482B-9B18-82D3A8F96942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58AB-334C-4ADF-8882-518A36EA70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3924-3F42-482B-9B18-82D3A8F96942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58AB-334C-4ADF-8882-518A36EA70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3924-3F42-482B-9B18-82D3A8F96942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1758AB-334C-4ADF-8882-518A36EA70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E9A3924-3F42-482B-9B18-82D3A8F96942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C1758AB-334C-4ADF-8882-518A36EA70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238283">
            <a:off x="770196" y="1141621"/>
            <a:ext cx="7457814" cy="1845513"/>
          </a:xfrm>
        </p:spPr>
        <p:txBody>
          <a:bodyPr>
            <a:noAutofit/>
          </a:bodyPr>
          <a:lstStyle/>
          <a:p>
            <a:r>
              <a:rPr lang="ru-RU" sz="5400" dirty="0" smtClean="0"/>
              <a:t>Азбука, азбука       каждому нужна!</a:t>
            </a:r>
            <a:endParaRPr lang="ru-RU" sz="5400" dirty="0"/>
          </a:p>
        </p:txBody>
      </p:sp>
      <p:pic>
        <p:nvPicPr>
          <p:cNvPr id="4" name="Рисунок 3" descr="веселые ноты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 rot="20952772">
            <a:off x="4499992" y="3429000"/>
            <a:ext cx="4001616" cy="26642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620688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АЛФАВИТ</a:t>
            </a:r>
            <a:r>
              <a:rPr lang="ru-RU" sz="3600" dirty="0" smtClean="0"/>
              <a:t> – 33 БУКВЫ</a:t>
            </a:r>
            <a:endParaRPr lang="ru-RU" sz="3600" dirty="0"/>
          </a:p>
        </p:txBody>
      </p:sp>
      <p:pic>
        <p:nvPicPr>
          <p:cNvPr id="3" name="Рисунок 2" descr="алфавит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3" y="1340768"/>
            <a:ext cx="5904656" cy="51845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лова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188640"/>
            <a:ext cx="3744416" cy="3172966"/>
          </a:xfrm>
          <a:prstGeom prst="rect">
            <a:avLst/>
          </a:prstGeom>
        </p:spPr>
      </p:pic>
      <p:pic>
        <p:nvPicPr>
          <p:cNvPr id="4" name="Рисунок 3" descr="слова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406507">
            <a:off x="376154" y="563330"/>
            <a:ext cx="3816424" cy="2880320"/>
          </a:xfrm>
          <a:prstGeom prst="rect">
            <a:avLst/>
          </a:prstGeom>
        </p:spPr>
      </p:pic>
      <p:pic>
        <p:nvPicPr>
          <p:cNvPr id="5" name="Рисунок 4" descr="слова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3212976"/>
            <a:ext cx="4248472" cy="3377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764704"/>
            <a:ext cx="2222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ЦИФРЫ </a:t>
            </a:r>
            <a:r>
              <a:rPr lang="ru-RU" sz="2800" dirty="0" smtClean="0"/>
              <a:t>- 10</a:t>
            </a:r>
            <a:endParaRPr lang="ru-RU" sz="2800" b="1" dirty="0"/>
          </a:p>
        </p:txBody>
      </p:sp>
      <p:pic>
        <p:nvPicPr>
          <p:cNvPr id="3" name="Рисунок 2" descr="цифр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060847"/>
            <a:ext cx="6552727" cy="41764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цифры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850987">
            <a:off x="284552" y="752411"/>
            <a:ext cx="4896544" cy="3168352"/>
          </a:xfrm>
          <a:prstGeom prst="rect">
            <a:avLst/>
          </a:prstGeom>
        </p:spPr>
      </p:pic>
      <p:pic>
        <p:nvPicPr>
          <p:cNvPr id="3" name="Рисунок 2" descr="цифры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17452">
            <a:off x="4326675" y="3528695"/>
            <a:ext cx="4423842" cy="28239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4048" y="404664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НОТЫ </a:t>
            </a:r>
            <a:endParaRPr lang="ru-RU" sz="4000" b="1" dirty="0"/>
          </a:p>
        </p:txBody>
      </p:sp>
      <p:pic>
        <p:nvPicPr>
          <p:cNvPr id="3" name="Рисунок 2" descr="0013-007-Papa-byl-stro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3789040"/>
            <a:ext cx="7128792" cy="2546772"/>
          </a:xfrm>
          <a:prstGeom prst="rect">
            <a:avLst/>
          </a:prstGeom>
        </p:spPr>
      </p:pic>
      <p:pic>
        <p:nvPicPr>
          <p:cNvPr id="4" name="Рисунок 3" descr="нотныйстан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260648"/>
            <a:ext cx="3168352" cy="1944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шары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87624" y="1196752"/>
            <a:ext cx="720080" cy="720080"/>
          </a:xfrm>
          <a:prstGeom prst="rect">
            <a:avLst/>
          </a:prstGeom>
        </p:spPr>
      </p:pic>
      <p:pic>
        <p:nvPicPr>
          <p:cNvPr id="4" name="Рисунок 3" descr="шары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115616" y="2996952"/>
            <a:ext cx="792088" cy="720080"/>
          </a:xfrm>
          <a:prstGeom prst="rect">
            <a:avLst/>
          </a:prstGeom>
        </p:spPr>
      </p:pic>
      <p:pic>
        <p:nvPicPr>
          <p:cNvPr id="5" name="Рисунок 4" descr="шары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115616" y="4581128"/>
            <a:ext cx="864096" cy="7200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27784" y="1196752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Задание выполнено без ошибок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915816" y="2996952"/>
            <a:ext cx="54056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Правильных ответов больше, чем ошибок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987824" y="4581128"/>
            <a:ext cx="71066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Ошибок больше, </a:t>
            </a:r>
          </a:p>
          <a:p>
            <a:r>
              <a:rPr lang="ru-RU" sz="2800" dirty="0" smtClean="0"/>
              <a:t>чем правильных ответов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9872" y="620688"/>
            <a:ext cx="54726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200" b="1" dirty="0" smtClean="0"/>
              <a:t>СКОЛЬКО ВСЕГО НОТ?</a:t>
            </a:r>
          </a:p>
          <a:p>
            <a:pPr>
              <a:buFont typeface="Wingdings" pitchFamily="2" charset="2"/>
              <a:buChar char="ü"/>
            </a:pPr>
            <a:endParaRPr lang="ru-RU" sz="3200" b="1" dirty="0" smtClean="0"/>
          </a:p>
          <a:p>
            <a:pPr>
              <a:buFont typeface="Wingdings" pitchFamily="2" charset="2"/>
              <a:buChar char="ü"/>
            </a:pPr>
            <a:r>
              <a:rPr lang="ru-RU" sz="3200" b="1" dirty="0" smtClean="0"/>
              <a:t>КАК ОНИ НАЗЫВАЮТСЯ И ОБОЗНАЧАЮТСЯ?</a:t>
            </a:r>
          </a:p>
          <a:p>
            <a:pPr>
              <a:buFont typeface="Wingdings" pitchFamily="2" charset="2"/>
              <a:buChar char="ü"/>
            </a:pPr>
            <a:endParaRPr lang="ru-RU" sz="3200" b="1" dirty="0" smtClean="0"/>
          </a:p>
          <a:p>
            <a:pPr>
              <a:buFont typeface="Wingdings" pitchFamily="2" charset="2"/>
              <a:buChar char="ü"/>
            </a:pPr>
            <a:r>
              <a:rPr lang="ru-RU" sz="3200" b="1" dirty="0" smtClean="0"/>
              <a:t>ГДЕ ЖИВУТ НОТЫ?</a:t>
            </a:r>
          </a:p>
          <a:p>
            <a:pPr>
              <a:buFont typeface="Wingdings" pitchFamily="2" charset="2"/>
              <a:buChar char="ü"/>
            </a:pPr>
            <a:endParaRPr lang="ru-RU" sz="3200" b="1" dirty="0" smtClean="0"/>
          </a:p>
          <a:p>
            <a:pPr>
              <a:buFont typeface="Wingdings" pitchFamily="2" charset="2"/>
              <a:buChar char="ü"/>
            </a:pPr>
            <a:r>
              <a:rPr lang="ru-RU" sz="3200" b="1" dirty="0" smtClean="0"/>
              <a:t>КАК СВЯЗАНЫ НОТЫ С ТЕМ, ЧТО МЫ СЛЫШИМ, ЧТО ПРЕДСТАВЛЯЕМ?</a:t>
            </a:r>
            <a:endParaRPr lang="ru-RU" sz="3200" b="1" dirty="0"/>
          </a:p>
        </p:txBody>
      </p:sp>
      <p:pic>
        <p:nvPicPr>
          <p:cNvPr id="3" name="Рисунок 2" descr="вопрос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67544" y="620688"/>
            <a:ext cx="2771800" cy="51125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98</TotalTime>
  <Words>57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Азбука, азбука       каждому нужна!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Азбука, азбука каждому нужна!</dc:title>
  <dc:creator>Station</dc:creator>
  <cp:lastModifiedBy>Station</cp:lastModifiedBy>
  <cp:revision>10</cp:revision>
  <dcterms:created xsi:type="dcterms:W3CDTF">2012-08-05T14:44:27Z</dcterms:created>
  <dcterms:modified xsi:type="dcterms:W3CDTF">2012-09-10T12:59:29Z</dcterms:modified>
</cp:coreProperties>
</file>