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60" r:id="rId2"/>
    <p:sldId id="267" r:id="rId3"/>
    <p:sldId id="257" r:id="rId4"/>
    <p:sldId id="272" r:id="rId5"/>
    <p:sldId id="273" r:id="rId6"/>
    <p:sldId id="274" r:id="rId7"/>
    <p:sldId id="266" r:id="rId8"/>
    <p:sldId id="275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5800" b="1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  <a:endParaRPr lang="ru-RU" sz="5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3116"/>
            <a:ext cx="9144000" cy="39830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		«Охранять природу – значит охранять жизнь»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7560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Девиз урока: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«Пора бы человечеству понять, богатства у природы отбирая, что Землю тоже нужно охранять, она такая же как мы - живая».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Образование Земли – около 5,5 млрд.лет назад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Зарождение жизни на Земле –  около 3,5 млрд.лет назад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Появление «человека разумного» - около 40 тыс.лет назад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686800" cy="46815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Человек и природа – единое целое,</a:t>
            </a:r>
          </a:p>
          <a:p>
            <a:pPr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природа дает человеку все необходимое</a:t>
            </a:r>
          </a:p>
          <a:p>
            <a:pPr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для его существования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Человек использует природу чтобы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выжить, но сам не заметил, что создал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угрозу существованию планеты, тем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самым нарушил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ЭКОЛОГИЧЕСКОЕ  РАВНОВЕСИЕ.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214422"/>
            <a:ext cx="8686800" cy="207169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РОЛЕВАЯ ИГРА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«ПРИВЕДЕМ ПЛАНЕТУ В ПОРЯДОК!»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39593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1706 г. – Аптекарский огород Петра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(Ботанический сад МГУ)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1719 – запрет Петра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сваливать мусор в реки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22 апреля – международный день Земли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Норберт Винер (философ)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285992"/>
            <a:ext cx="7429552" cy="438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«Мы столь радикально изменили</a:t>
            </a:r>
          </a:p>
          <a:p>
            <a:pPr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среду, что теперь для того, чтобы</a:t>
            </a:r>
          </a:p>
          <a:p>
            <a:pPr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существовать в этой среде, мы</a:t>
            </a:r>
          </a:p>
          <a:p>
            <a:pPr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должны изменить себя»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496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  Спасибо за внимание !</a:t>
            </a:r>
            <a:br>
              <a:rPr lang="ru-RU" sz="5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373</TotalTime>
  <Words>157</Words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Тема урока:</vt:lpstr>
      <vt:lpstr>Девиз урока:</vt:lpstr>
      <vt:lpstr>Слайд 3</vt:lpstr>
      <vt:lpstr>ВЫВОД:</vt:lpstr>
      <vt:lpstr>ВЫВОД:</vt:lpstr>
      <vt:lpstr>РОЛЕВАЯ ИГРА «ПРИВЕДЕМ ПЛАНЕТУ В ПОРЯДОК!»</vt:lpstr>
      <vt:lpstr>Слайд 7</vt:lpstr>
      <vt:lpstr>Норберт Винер (философ)</vt:lpstr>
      <vt:lpstr>        Спасибо за внимание 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33</cp:revision>
  <dcterms:created xsi:type="dcterms:W3CDTF">2013-04-01T20:32:47Z</dcterms:created>
  <dcterms:modified xsi:type="dcterms:W3CDTF">2013-04-26T16:29:48Z</dcterms:modified>
</cp:coreProperties>
</file>