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9" r:id="rId3"/>
    <p:sldId id="260" r:id="rId4"/>
    <p:sldId id="261" r:id="rId5"/>
    <p:sldId id="265" r:id="rId6"/>
    <p:sldId id="263" r:id="rId7"/>
    <p:sldId id="266" r:id="rId8"/>
    <p:sldId id="264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956B387-4BDA-479E-B48A-9263070321B9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4F9D965-9B00-417C-8DAF-0DFCFF80D7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6B387-4BDA-479E-B48A-9263070321B9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D965-9B00-417C-8DAF-0DFCFF80D7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6B387-4BDA-479E-B48A-9263070321B9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D965-9B00-417C-8DAF-0DFCFF80D7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6B387-4BDA-479E-B48A-9263070321B9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D965-9B00-417C-8DAF-0DFCFF80D7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6B387-4BDA-479E-B48A-9263070321B9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D965-9B00-417C-8DAF-0DFCFF80D7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6B387-4BDA-479E-B48A-9263070321B9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D965-9B00-417C-8DAF-0DFCFF80D7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56B387-4BDA-479E-B48A-9263070321B9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F9D965-9B00-417C-8DAF-0DFCFF80D7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956B387-4BDA-479E-B48A-9263070321B9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4F9D965-9B00-417C-8DAF-0DFCFF80D7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6B387-4BDA-479E-B48A-9263070321B9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D965-9B00-417C-8DAF-0DFCFF80D7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6B387-4BDA-479E-B48A-9263070321B9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D965-9B00-417C-8DAF-0DFCFF80D7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6B387-4BDA-479E-B48A-9263070321B9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9D965-9B00-417C-8DAF-0DFCFF80D7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956B387-4BDA-479E-B48A-9263070321B9}" type="datetimeFigureOut">
              <a:rPr lang="ru-RU" smtClean="0"/>
              <a:pPr/>
              <a:t>28.11.2013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4F9D965-9B00-417C-8DAF-0DFCFF80D7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aforism.su/avtor/39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052737"/>
            <a:ext cx="8375848" cy="1800199"/>
          </a:xfrm>
        </p:spPr>
        <p:txBody>
          <a:bodyPr/>
          <a:lstStyle/>
          <a:p>
            <a:pPr algn="ctr"/>
            <a:r>
              <a:rPr lang="ru-RU" dirty="0" smtClean="0"/>
              <a:t>« Роль образования в жизни человека»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29.11.2013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Выполнила: учитель истории и обществознания Селиверстова С.С.</a:t>
            </a:r>
            <a:endParaRPr lang="ru-RU" sz="1400" dirty="0"/>
          </a:p>
        </p:txBody>
      </p:sp>
      <p:pic>
        <p:nvPicPr>
          <p:cNvPr id="111618" name="Picture 2" descr="http://1.bp.blogspot.com/-wCv0VbDU4No/T6O_mY1CI2I/AAAAAAAAAFY/3qzXP3CmsI0/s320/1287157337_nm_classifieds_recent_grad_100531_m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221088"/>
            <a:ext cx="3048000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Подведем итоги: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Важно ли образование для учеников в наши дни?</a:t>
            </a:r>
          </a:p>
          <a:p>
            <a:r>
              <a:rPr lang="ru-RU" dirty="0" smtClean="0"/>
              <a:t>Согласны ли вы с тем, что есть «профессия – ученик»?</a:t>
            </a:r>
          </a:p>
          <a:p>
            <a:r>
              <a:rPr lang="ru-RU" dirty="0" smtClean="0"/>
              <a:t>Что сегодня нового вы узнали, а что может уже знали?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43000"/>
            <a:ext cx="8219256" cy="2790056"/>
          </a:xfrm>
        </p:spPr>
        <p:txBody>
          <a:bodyPr>
            <a:normAutofit/>
          </a:bodyPr>
          <a:lstStyle/>
          <a:p>
            <a:r>
              <a:rPr lang="ru-RU" dirty="0" smtClean="0"/>
              <a:t>Домашнее  задание: размышление на тему: «</a:t>
            </a:r>
            <a:r>
              <a:rPr lang="ru-RU" smtClean="0"/>
              <a:t>Хорошо учиться - это значит…».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43000"/>
            <a:ext cx="7283152" cy="336612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12777"/>
            <a:ext cx="8519864" cy="2088231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«</a:t>
            </a:r>
            <a:r>
              <a:rPr lang="ru-RU" sz="3200" b="1" dirty="0" smtClean="0"/>
              <a:t>Школа — это мастерская, где формируется мысль подрастающего поколения, надо крепко держать ее в руках, если не хочешь выпустить из рук будущее.</a:t>
            </a:r>
            <a:r>
              <a:rPr lang="ru-RU" sz="3200" dirty="0" smtClean="0">
                <a:solidFill>
                  <a:schemeClr val="bg1"/>
                </a:solidFill>
              </a:rPr>
              <a:t>»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hlinkClick r:id="rId2"/>
              </a:rPr>
              <a:t>Барбюс А.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49506" name="Picture 2" descr="https://encrypted-tbn3.gstatic.com/images?q=tbn:ANd9GcTJrEUB1EOqFIpPU5jhu6T5cXWz7_JeD4stpqUaTGLGjQQb3z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86916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Сочинение-размышление на тему: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«Однажды во сне я оказался в древней школе»</a:t>
            </a:r>
            <a:endParaRPr lang="ru-RU" dirty="0"/>
          </a:p>
        </p:txBody>
      </p:sp>
      <p:pic>
        <p:nvPicPr>
          <p:cNvPr id="150530" name="Picture 2" descr="http://kids.sp.kh.ua/wp-content/uploads/2012/09/drevnyaya-shko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212976"/>
            <a:ext cx="3333750" cy="3371851"/>
          </a:xfrm>
          <a:prstGeom prst="rect">
            <a:avLst/>
          </a:prstGeom>
          <a:noFill/>
        </p:spPr>
      </p:pic>
      <p:pic>
        <p:nvPicPr>
          <p:cNvPr id="150532" name="Picture 4" descr="http://www.istorya.ru/imagens/izdelia/forma/greece_schoo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9411" y="2852936"/>
            <a:ext cx="3824589" cy="2520280"/>
          </a:xfrm>
          <a:prstGeom prst="rect">
            <a:avLst/>
          </a:prstGeom>
          <a:noFill/>
        </p:spPr>
      </p:pic>
      <p:pic>
        <p:nvPicPr>
          <p:cNvPr id="150534" name="Picture 6" descr="https://encrypted-tbn2.gstatic.com/images?q=tbn:ANd9GcTi96jIduVs2TphA0JhB6ayLGud3tmqxsX0YfZk_4E99oJR__M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876799"/>
            <a:ext cx="2286000" cy="1981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43000"/>
            <a:ext cx="8003232" cy="199796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Проблемный вопрос</a:t>
            </a:r>
            <a:r>
              <a:rPr lang="ru-RU" dirty="0" smtClean="0">
                <a:solidFill>
                  <a:srgbClr val="FF0000"/>
                </a:solidFill>
              </a:rPr>
              <a:t>: Дает ли школа качественное образование своим ученикам?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51554" name="Picture 2" descr="D:\наше фото\откр урок фото отчет\P11302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74994"/>
            <a:ext cx="4644008" cy="3483006"/>
          </a:xfrm>
          <a:prstGeom prst="rect">
            <a:avLst/>
          </a:prstGeom>
          <a:noFill/>
        </p:spPr>
      </p:pic>
      <p:pic>
        <p:nvPicPr>
          <p:cNvPr id="151555" name="Picture 3" descr="D:\наше фото\откр урок фото отчет\P11302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4021" y="3573016"/>
            <a:ext cx="4379979" cy="3284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парах: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Выберите из предложенного списка знания, которые вы получаете в школе, и которые вам пригодятся  в разных профессиях? ( на примере 2-3-х профессий доказать)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(список, по желанию, можно добавить своими вариантами знаний)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nthusia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39688"/>
            <a:ext cx="7019925" cy="681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парах: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проанализируйте с помощью таблицы  какие изменения происходят в школах с каждым годом?</a:t>
            </a:r>
          </a:p>
          <a:p>
            <a:r>
              <a:rPr lang="ru-RU" dirty="0" smtClean="0"/>
              <a:t>-как вам школа помогает раскрыть способности?</a:t>
            </a:r>
          </a:p>
          <a:p>
            <a:r>
              <a:rPr lang="ru-RU" dirty="0" smtClean="0"/>
              <a:t>-как и где проявляют таланты наши ученики?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парах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Какой вывод мы могли бы сделать из высказывания «Считай несчастным тот день или тот час, в который ты не усвоил ничего нового и ничего не прибавил к своему образованию». </a:t>
            </a:r>
          </a:p>
          <a:p>
            <a:pPr>
              <a:buNone/>
            </a:pPr>
            <a:r>
              <a:rPr lang="ru-RU" dirty="0" smtClean="0"/>
              <a:t>(Чешский педагог Ян Коменский, </a:t>
            </a:r>
          </a:p>
          <a:p>
            <a:pPr>
              <a:buNone/>
            </a:pPr>
            <a:r>
              <a:rPr lang="ru-RU" dirty="0" smtClean="0"/>
              <a:t>1592-1670).</a:t>
            </a:r>
          </a:p>
          <a:p>
            <a:endParaRPr lang="ru-RU" dirty="0"/>
          </a:p>
        </p:txBody>
      </p:sp>
      <p:sp>
        <p:nvSpPr>
          <p:cNvPr id="152578" name="AutoShape 2" descr="data:image/jpeg;base64,/9j/4AAQSkZJRgABAQAAAQABAAD/2wCEAAkGBwgHBgkIBwgKCgkLDRYPDQwMDRsUFRAWIB0iIiAdHx8kKDQsJCYxJx8fLT0tMTU3Ojo6Iys/RD84QzQ5OjcBCgoKDQwNGg8PGjclHyU3Nzc3Nzc3Nzc3Nzc3Nzc3Nzc3Nzc3Nzc3Nzc3Nzc3Nzc3Nzc3Nzc3Nzc3Nzc3Nzc3N//AABEIAGIASgMBIgACEQEDEQH/xAAcAAADAAMBAQEAAAAAAAAAAAAEBQYAAwcCAQj/xAA6EAACAQIEAwYDBQYHAAAAAAABAgMEEQAFEiEGMUETIlFhcYEUkaEyQrHw8QcjYsHR4RUkM1KCorL/xAAZAQEBAQEBAQAAAAAAAAAAAAADAgQBBQD/xAAeEQACAgMBAQEBAAAAAAAAAAAAAQIRAxIhMUFRMv/aAAwDAQACEQMRAD8Ami0tyjvpFrHe+r82A/THtZpoQyhgSFO563/ngaOYnULpcXN/O/PHiWZER2YkLp3W2w/NsURRt/xOCjiZ6nYiwAAsXPp0wkqOKatta00KopFgx54S5pWNU1LveyE91fDAkEU1VOkMMbyyubKii5J9MQ2IopDtOJ8zjYXnuAb2IBxug4qqO0HxcaSqPVTijyL9kue5hAslZLTUIYXVXYuw9QOXzwbP+xmtU2TOqYn+KFh/M4ndfomjYuy7MocxiPYylWP2oibHB5V5NJddheyg8h/QW9MIc24D4h4db4uExVUce5kpn3X/AImx+V8MctzAV9MjWdSBpkHPSwxcZJhSg4jVJCSAwuNOkKRfax5fPG0U0hG8cRPWxFsaEXXOrNI1tV9NreAtz8cFipgsNU2/Wz4Qgl3dhId37t1IA68+pwFm8gWhkKi7kadRHnhp8OUZbkFmXe/I77b4SZ8FSiBaxOsXPXrtiX4UvSfp6aWsqkghUs8jBUAG5Jx3zgrg2h4Zoo5Ciz5hIAZZ2W+n+FfAfjjkeRutBFFUQKDUBjIz/wC2wNlH1J9sdlyDNHrcnpay2rWlz/EevpjNkZrxx+lpSOOy0hQbC2BqrfvBdx54mK3Pc1o1aWgalmBAPYsLkgc7d4MfZTgnIOKo8/kkj+G+HlgW8i6tQ9QcFshNGumzOqYzUMoIbUVOnls3zxzFqeJa2okWyggatH3yL2PyFsWGe8VVL1k1FlMMGmHaeepYRoptyuSN/wCmOfZhmTR1iTsqKrydnOqNqU36g+o/HFY+TTOZIt42UARpYSADo1XJ523AI8sedTL3e1jW21m5j17uPqORS9+2k9RuRuNr+Q/DA/b6dhyG2zf3xuPNFCzdxixbfmB0X9b7+mEOdVOpnjC6lvsTz/O+HE0todIS7k+f5/TEzVyFK55HXWCb6Tg5DQXT1QVstPMG1oIwR+7J2Phjs3AVXS1vDnwEZCSBSludlPQE7nYjHF1FLVV0cVOvYK7Bbs2wJ88dA4GMuW5tPRSECaIBrXHh+mAyLhpxPtFvJwxQ0FW1dTRh6t4miZpkd9SnncAgarbX25DbbBORZbHQ1Jr6qNRUSNdylxcaQCDfmeuDqeuWo06gqubagflyxrrKqWXUUinanPdiMMeu5Bsb+H4YG7GqhPmVFlb5lm+XVtNennK1QYrcAG2rYb/aUcj19sc34+oWpgJwYVCyqipEhQFQoA2O/li24o4iy+mzyiejnLTLEY6pbDa5GzC3MbnHOuMK56oAu50vJZRe4AGOwvZHZJaNjDKa7t8ujQl9SXBuL6vD6EYLSeIot+8bblr3PrvgHIg0eWRlxY62uDcAi23tzwQs8QUBmkvbfv8A98bk+HmtdFtWyrHLIgFo/M8vHE8shZ9YCOG5o6k4edlLUU0kgCxxR31sQd7/AE64+8L8HVPFQrmyyoiSSnZLRvcBg2re46d3BuSsaMGo2Tk0LRr3ii3tpUefXDTJa6fL6xZ4GAcCxF76/EH6YtMu/ZJmlTVRvm0ywxA99E+2wHO39ThJxvwNmHC8wqdLVOXmxWdV3W/IN4HHLT4dXOlVT8X0FLFFNWpUrUMpUoukLc23v4b4m8041zCvLx0xlMWohIUv2aJaw8LnzOE2XSxTxiKpA0hgCXb7uHoMtNE9MBCsEgcLNGptcXHvb+Y5YNRURXJyJOSf4ZCslOsiudRcrvfkQD4XwHLPNUGNSzOAe4PAnDjOZF/w6nQqC6alJBNz3iLkHrthRloQ18SyKzIXF1HXywi6DJtcLWjBjoE7QLrCgFQLWI5+pwR2E7d7XGb7/wCqo+l8COxVHVrgWvpPLr7frjYqAKAIwwtzBJB/6YUCwdHjcRRSrrEaMzoF1Eb8+Xr44ccG18eUcTxVVCZFo6k9hIHFrXtZj6Nb2vgN6Rqqd5Kb95Ti69oTu3TmbfX126BMzwxxwyxtE63Rn03BBPiOtsZXFxN0ZKao/TFIDKCzHvWt5YBzehSekeCpRJYZBpdXXusD0wu4UzE1uQ0lRLI3bPEO0BW3fGzH3IJxvzniDKctiQ5vXQ0gOy9rLp1ei8zirAppnCuMuF04fzqJKKVeye8qmQ/Y52U77+vzwoos7zPLQ0bRw1EUsXehlTUqp5C/l9MVX7TuIctzXNaaPKqhKunWEEyxG9nJO3l0GI2epnnhVkmLTrzjVLCNR1v+fwx0s85tmMWY1LvND2QVdMUCcluSb+18AZNAZs5p4kBLM9lF7bnljQZ2aTtZNTyai2rG3KKgxZxR1A3ZZ1b64qqIuylmM0FU9LU6llQX7vIjy/DBkaSdmumZVFhYXtbFLx7k+X1dEcxyqVXqaZO1kRJAxC/e2525nl088SMFZTdjHrgDNpFzc7m2Po5KXT6eK3aKiWupJZHpogUdTYBQe9bbb35g7YTQ1cev/OIShawCkgx77g23thXWSd7t4JLfvLrpuLG/LHla0ymRdQMpBuOrYqrJToex00stUaBsxnj1FezlE7qstx1362A8rYU1vD8InWWKdXie2qx3Vt9iSduXM4c5Yq5xkvZEj4yiUvGb2Lre5Hr/AGwnMAmpnkTWbG8mq4JFxsOm2M8k4s1QlsibqVamdlCuGC2IJv7+x3wEakhWCEqD0Bw3rlUya45GYWsdfPbCxKN6icxwxu7k91FW7H2wsfAciaBBIcYgLvYcuuDVy6SJ5FqoZUZVJ0MliPUH2+eDcspEZ5dQAKgNp6HFN0iIq3QLFqpnWRe6w6jYjB8cjdmtkNrC2+BpgVIWS2q1z3r49qSFAHQeJwZo6g6kUNUTggEFSSD6Y0NtLGRsdYF/cYzGYYylZwAAc2lJG/w7/wDkYIsEgzPQNP7uUbbfexmMwOXwbD9I2u3EDHdm3Ynrcb3wJHtURkbG3TH3GY7EqfgXXE6wL81F/pjTSACtIAAGsCw8L4zGYp+Bw/pHyRFYMWUEnmSMFQqvYx7D7I6YzGYgc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2580" name="AutoShape 4" descr="data:image/jpeg;base64,/9j/4AAQSkZJRgABAQAAAQABAAD/2wCEAAkGBwgHBgkIBwgKCgkLDRYPDQwMDRsUFRAWIB0iIiAdHx8kKDQsJCYxJx8fLT0tMTU3Ojo6Iys/RD84QzQ5OjcBCgoKDQwNGg8PGjclHyU3Nzc3Nzc3Nzc3Nzc3Nzc3Nzc3Nzc3Nzc3Nzc3Nzc3Nzc3Nzc3Nzc3Nzc3Nzc3Nzc3N//AABEIAGIASgMBIgACEQEDEQH/xAAcAAADAAMBAQEAAAAAAAAAAAAEBQYAAwcCAQj/xAA6EAACAQIEAwYDBQYHAAAAAAABAgMEEQAFEiEGMUETIlFhcYEUkaEyQrHw8QcjYsHR4RUkM1KCorL/xAAZAQEBAQEBAQAAAAAAAAAAAAADAgQBBQD/xAAeEQACAgMBAQEBAAAAAAAAAAAAAQIRAxIhMUFRMv/aAAwDAQACEQMRAD8Ami0tyjvpFrHe+r82A/THtZpoQyhgSFO563/ngaOYnULpcXN/O/PHiWZER2YkLp3W2w/NsURRt/xOCjiZ6nYiwAAsXPp0wkqOKatta00KopFgx54S5pWNU1LveyE91fDAkEU1VOkMMbyyubKii5J9MQ2IopDtOJ8zjYXnuAb2IBxug4qqO0HxcaSqPVTijyL9kue5hAslZLTUIYXVXYuw9QOXzwbP+xmtU2TOqYn+KFh/M4ndfomjYuy7MocxiPYylWP2oibHB5V5NJddheyg8h/QW9MIc24D4h4db4uExVUce5kpn3X/AImx+V8MctzAV9MjWdSBpkHPSwxcZJhSg4jVJCSAwuNOkKRfax5fPG0U0hG8cRPWxFsaEXXOrNI1tV9NreAtz8cFipgsNU2/Wz4Qgl3dhId37t1IA68+pwFm8gWhkKi7kadRHnhp8OUZbkFmXe/I77b4SZ8FSiBaxOsXPXrtiX4UvSfp6aWsqkghUs8jBUAG5Jx3zgrg2h4Zoo5Ciz5hIAZZ2W+n+FfAfjjkeRutBFFUQKDUBjIz/wC2wNlH1J9sdlyDNHrcnpay2rWlz/EevpjNkZrxx+lpSOOy0hQbC2BqrfvBdx54mK3Pc1o1aWgalmBAPYsLkgc7d4MfZTgnIOKo8/kkj+G+HlgW8i6tQ9QcFshNGumzOqYzUMoIbUVOnls3zxzFqeJa2okWyggatH3yL2PyFsWGe8VVL1k1FlMMGmHaeepYRoptyuSN/wCmOfZhmTR1iTsqKrydnOqNqU36g+o/HFY+TTOZIt42UARpYSADo1XJ523AI8sedTL3e1jW21m5j17uPqORS9+2k9RuRuNr+Q/DA/b6dhyG2zf3xuPNFCzdxixbfmB0X9b7+mEOdVOpnjC6lvsTz/O+HE0todIS7k+f5/TEzVyFK55HXWCb6Tg5DQXT1QVstPMG1oIwR+7J2Phjs3AVXS1vDnwEZCSBSludlPQE7nYjHF1FLVV0cVOvYK7Bbs2wJ88dA4GMuW5tPRSECaIBrXHh+mAyLhpxPtFvJwxQ0FW1dTRh6t4miZpkd9SnncAgarbX25DbbBORZbHQ1Jr6qNRUSNdylxcaQCDfmeuDqeuWo06gqubagflyxrrKqWXUUinanPdiMMeu5Bsb+H4YG7GqhPmVFlb5lm+XVtNennK1QYrcAG2rYb/aUcj19sc34+oWpgJwYVCyqipEhQFQoA2O/li24o4iy+mzyiejnLTLEY6pbDa5GzC3MbnHOuMK56oAu50vJZRe4AGOwvZHZJaNjDKa7t8ujQl9SXBuL6vD6EYLSeIot+8bblr3PrvgHIg0eWRlxY62uDcAi23tzwQs8QUBmkvbfv8A98bk+HmtdFtWyrHLIgFo/M8vHE8shZ9YCOG5o6k4edlLUU0kgCxxR31sQd7/AE64+8L8HVPFQrmyyoiSSnZLRvcBg2re46d3BuSsaMGo2Tk0LRr3ii3tpUefXDTJa6fL6xZ4GAcCxF76/EH6YtMu/ZJmlTVRvm0ywxA99E+2wHO39ThJxvwNmHC8wqdLVOXmxWdV3W/IN4HHLT4dXOlVT8X0FLFFNWpUrUMpUoukLc23v4b4m8041zCvLx0xlMWohIUv2aJaw8LnzOE2XSxTxiKpA0hgCXb7uHoMtNE9MBCsEgcLNGptcXHvb+Y5YNRURXJyJOSf4ZCslOsiudRcrvfkQD4XwHLPNUGNSzOAe4PAnDjOZF/w6nQqC6alJBNz3iLkHrthRloQ18SyKzIXF1HXywi6DJtcLWjBjoE7QLrCgFQLWI5+pwR2E7d7XGb7/wCqo+l8COxVHVrgWvpPLr7frjYqAKAIwwtzBJB/6YUCwdHjcRRSrrEaMzoF1Eb8+Xr44ccG18eUcTxVVCZFo6k9hIHFrXtZj6Nb2vgN6Rqqd5Kb95Ti69oTu3TmbfX126BMzwxxwyxtE63Rn03BBPiOtsZXFxN0ZKao/TFIDKCzHvWt5YBzehSekeCpRJYZBpdXXusD0wu4UzE1uQ0lRLI3bPEO0BW3fGzH3IJxvzniDKctiQ5vXQ0gOy9rLp1ei8zirAppnCuMuF04fzqJKKVeye8qmQ/Y52U77+vzwoos7zPLQ0bRw1EUsXehlTUqp5C/l9MVX7TuIctzXNaaPKqhKunWEEyxG9nJO3l0GI2epnnhVkmLTrzjVLCNR1v+fwx0s85tmMWY1LvND2QVdMUCcluSb+18AZNAZs5p4kBLM9lF7bnljQZ2aTtZNTyai2rG3KKgxZxR1A3ZZ1b64qqIuylmM0FU9LU6llQX7vIjy/DBkaSdmumZVFhYXtbFLx7k+X1dEcxyqVXqaZO1kRJAxC/e2525nl088SMFZTdjHrgDNpFzc7m2Po5KXT6eK3aKiWupJZHpogUdTYBQe9bbb35g7YTQ1cev/OIShawCkgx77g23thXWSd7t4JLfvLrpuLG/LHla0ymRdQMpBuOrYqrJToex00stUaBsxnj1FezlE7qstx1362A8rYU1vD8InWWKdXie2qx3Vt9iSduXM4c5Yq5xkvZEj4yiUvGb2Lre5Hr/AGwnMAmpnkTWbG8mq4JFxsOm2M8k4s1QlsibqVamdlCuGC2IJv7+x3wEakhWCEqD0Bw3rlUya45GYWsdfPbCxKN6icxwxu7k91FW7H2wsfAciaBBIcYgLvYcuuDVy6SJ5FqoZUZVJ0MliPUH2+eDcspEZ5dQAKgNp6HFN0iIq3QLFqpnWRe6w6jYjB8cjdmtkNrC2+BpgVIWS2q1z3r49qSFAHQeJwZo6g6kUNUTggEFSSD6Y0NtLGRsdYF/cYzGYYylZwAAc2lJG/w7/wDkYIsEgzPQNP7uUbbfexmMwOXwbD9I2u3EDHdm3Ynrcb3wJHtURkbG3TH3GY7EqfgXXE6wL81F/pjTSACtIAAGsCw8L4zGYp+Bw/pHyRFYMWUEnmSMFQqvYx7D7I6YzGYgc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2582" name="Picture 6" descr="http://expert.ru/data/public/196201/196202/expert_596_0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365104"/>
            <a:ext cx="1714500" cy="2276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363272" cy="17281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от учебной деятельности зависит ваше будущее? Дает ли школа качественное образование? </a:t>
            </a:r>
            <a:endParaRPr lang="ru-RU" dirty="0"/>
          </a:p>
        </p:txBody>
      </p:sp>
      <p:pic>
        <p:nvPicPr>
          <p:cNvPr id="155650" name="Picture 2" descr="https://encrypted-tbn3.gstatic.com/images?q=tbn:ANd9GcRe9RP1XlVF0Z00HVmmdEqM468APAFUOSkeiEjDW6EGjtO_Lgl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708920"/>
            <a:ext cx="1981200" cy="2305050"/>
          </a:xfrm>
          <a:prstGeom prst="rect">
            <a:avLst/>
          </a:prstGeom>
          <a:noFill/>
        </p:spPr>
      </p:pic>
      <p:pic>
        <p:nvPicPr>
          <p:cNvPr id="155652" name="Picture 4" descr="https://encrypted-tbn0.gstatic.com/images?q=tbn:ANd9GcT8WSNyqOxA3uE7oj2yASti47kjSLUEQBsQIujnoATbFPQ3D6k5g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725144"/>
            <a:ext cx="2600325" cy="1762126"/>
          </a:xfrm>
          <a:prstGeom prst="rect">
            <a:avLst/>
          </a:prstGeom>
          <a:noFill/>
        </p:spPr>
      </p:pic>
      <p:pic>
        <p:nvPicPr>
          <p:cNvPr id="155654" name="Picture 6" descr="https://encrypted-tbn1.gstatic.com/images?q=tbn:ANd9GcSGBfSdqXiLHXyZY0W7Bg2-b0w1F6eGDhCjtdwzKHziePtz1zQE9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564904"/>
            <a:ext cx="2143125" cy="2143125"/>
          </a:xfrm>
          <a:prstGeom prst="rect">
            <a:avLst/>
          </a:prstGeom>
          <a:noFill/>
        </p:spPr>
      </p:pic>
      <p:pic>
        <p:nvPicPr>
          <p:cNvPr id="155656" name="Picture 8" descr="https://encrypted-tbn0.gstatic.com/images?q=tbn:ANd9GcQQJnS8eQ254ZXkhCNDkAFPfVd8uq3i8RTP-QqfVDVYCiXobSuex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5038724"/>
            <a:ext cx="2514600" cy="1819276"/>
          </a:xfrm>
          <a:prstGeom prst="rect">
            <a:avLst/>
          </a:prstGeom>
          <a:noFill/>
        </p:spPr>
      </p:pic>
      <p:pic>
        <p:nvPicPr>
          <p:cNvPr id="155658" name="Picture 10" descr="https://encrypted-tbn3.gstatic.com/images?q=tbn:ANd9GcRQmrkXArujE4JXPIKsDy-u6QbHyTSZ1Qsqce-VrjsKyctk-KxlQ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77025" y="5010149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127</TotalTime>
  <Words>263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« Роль образования в жизни человека»</vt:lpstr>
      <vt:lpstr>«Школа — это мастерская, где формируется мысль подрастающего поколения, надо крепко держать ее в руках, если не хочешь выпустить из рук будущее.»</vt:lpstr>
      <vt:lpstr>Сочинение-размышление на тему:</vt:lpstr>
      <vt:lpstr>Проблемный вопрос: Дает ли школа качественное образование своим ученикам?</vt:lpstr>
      <vt:lpstr>Работа в парах:</vt:lpstr>
      <vt:lpstr>Слайд 6</vt:lpstr>
      <vt:lpstr>Работа в парах:</vt:lpstr>
      <vt:lpstr>Работа в парах</vt:lpstr>
      <vt:lpstr>Как от учебной деятельности зависит ваше будущее? Дает ли школа качественное образование? </vt:lpstr>
      <vt:lpstr>Подведем итоги:</vt:lpstr>
      <vt:lpstr>Домашнее  задание: размышление на тему: «Хорошо учиться - это значит…».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«Просвещение –свет духовный, озаряющий душу, просвещающий сердце, направляющий ум и указывающий ему дорогу жизни»</dc:title>
  <dc:creator>asus</dc:creator>
  <cp:lastModifiedBy>asus</cp:lastModifiedBy>
  <cp:revision>15</cp:revision>
  <dcterms:created xsi:type="dcterms:W3CDTF">2013-11-26T15:15:51Z</dcterms:created>
  <dcterms:modified xsi:type="dcterms:W3CDTF">2013-11-28T15:58:56Z</dcterms:modified>
</cp:coreProperties>
</file>