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9B47C7-CB42-412F-B255-37FFDCC1B241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F5E87D-02C9-40E1-8962-1CB8D991C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16\Desktop\&#1055;&#1056;&#1045;&#1047;&#1045;&#1053;&#1058;&#1040;&#1062;&#1048;&#1071;%20&#1052;&#1059;&#1047;&#1067;&#1050;&#1040;\&#1091;&#1056;&#1054;&#1050;\Alice%20Coltrane%20-%20Sri%20Nrsimha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16\Desktop\&#1055;&#1056;&#1045;&#1047;&#1045;&#1053;&#1058;&#1040;&#1062;&#1048;&#1071;%20&#1052;&#1059;&#1047;&#1067;&#1050;&#1040;\&#1091;&#1056;&#1054;&#1050;\The%20Brand%20New%20Heavies%20feat.%20Nicole%20Russo%20-%20Surrender%20(Acid%20Jazz%20Collection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16\Desktop\&#1055;&#1056;&#1045;&#1047;&#1045;&#1053;&#1058;&#1040;&#1062;&#1048;&#1071;%20&#1052;&#1059;&#1047;&#1067;&#1050;&#1040;\&#1091;&#1056;&#1054;&#1050;\&#1044;&#1078;&#1072;&#1079;-&#1073;&#1101;&#1085;&#1076;%20&#1040;&#1083;&#1077;&#1082;&#1089;&#1077;&#1103;%20&#1050;&#1072;&#1085;&#1091;&#1085;&#1085;&#1080;&#1082;&#1086;&#1074;&#1072;%20-%20Yes,%20Sir,%20Thats%20My%20Baby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современного джаза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2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Авангард</a:t>
            </a:r>
          </a:p>
          <a:p>
            <a:r>
              <a:rPr lang="ru-RU" sz="2400" dirty="0" err="1" smtClean="0"/>
              <a:t>Эйсид</a:t>
            </a:r>
            <a:r>
              <a:rPr lang="ru-RU" sz="2400" dirty="0" smtClean="0"/>
              <a:t> Джаз</a:t>
            </a:r>
          </a:p>
          <a:p>
            <a:r>
              <a:rPr lang="ru-RU" sz="2400" dirty="0" smtClean="0"/>
              <a:t>Биг </a:t>
            </a:r>
            <a:r>
              <a:rPr lang="ru-RU" sz="2400" dirty="0" err="1" smtClean="0"/>
              <a:t>Бэнд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674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Авангард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 Авангардный джаз — направление джаза, возникшее в 1950-х-1960-х гг. Представляет собой смешение элементов традиционного джаза с авангардной </a:t>
            </a:r>
            <a:r>
              <a:rPr lang="ru-RU" sz="1200" dirty="0" err="1" smtClean="0"/>
              <a:t>музыкой.Наибольшее</a:t>
            </a:r>
            <a:r>
              <a:rPr lang="ru-RU" sz="1200" dirty="0" smtClean="0"/>
              <a:t> </a:t>
            </a:r>
            <a:r>
              <a:rPr lang="ru-RU" sz="1200" dirty="0"/>
              <a:t>влияние на зарождение авангардного джаза оказал Джон Колтрейн, расширивший границы пост-</a:t>
            </a:r>
            <a:r>
              <a:rPr lang="ru-RU" sz="1200" dirty="0" err="1"/>
              <a:t>бопа</a:t>
            </a:r>
            <a:r>
              <a:rPr lang="ru-RU" sz="1200" dirty="0"/>
              <a:t> и </a:t>
            </a:r>
            <a:r>
              <a:rPr lang="ru-RU" sz="1200" dirty="0" err="1"/>
              <a:t>хард-бопа</a:t>
            </a:r>
            <a:r>
              <a:rPr lang="ru-RU" sz="1200" dirty="0"/>
              <a:t> своими работами начала-середины 1960-х гг. Такие музыканты, как Эрик </a:t>
            </a:r>
            <a:r>
              <a:rPr lang="ru-RU" sz="1200" dirty="0" err="1"/>
              <a:t>Дольфи</a:t>
            </a:r>
            <a:r>
              <a:rPr lang="ru-RU" sz="1200" dirty="0"/>
              <a:t>, Элис Колтрейн, Эндрю Хилл, в то же время также работали в похожем направлении. Немалую роль в становлении авангардного джаза сыграли не-американские музыканты — такие, как поляк </a:t>
            </a:r>
            <a:r>
              <a:rPr lang="ru-RU" sz="1200" dirty="0" err="1"/>
              <a:t>Кржиштоф</a:t>
            </a:r>
            <a:r>
              <a:rPr lang="ru-RU" sz="1200" dirty="0"/>
              <a:t> </a:t>
            </a:r>
            <a:r>
              <a:rPr lang="ru-RU" sz="1200" dirty="0" err="1"/>
              <a:t>Комеда</a:t>
            </a:r>
            <a:r>
              <a:rPr lang="ru-RU" sz="1200" dirty="0"/>
              <a:t>, немец Питер </a:t>
            </a:r>
            <a:r>
              <a:rPr lang="ru-RU" sz="1200" dirty="0" err="1"/>
              <a:t>Бротцманн</a:t>
            </a:r>
            <a:r>
              <a:rPr lang="ru-RU" sz="1200" dirty="0"/>
              <a:t>. Импровизационный электронный джаз </a:t>
            </a:r>
            <a:r>
              <a:rPr lang="ru-RU" sz="1200" dirty="0" err="1"/>
              <a:t>Майлза</a:t>
            </a:r>
            <a:r>
              <a:rPr lang="ru-RU" sz="1200" dirty="0"/>
              <a:t> Дэвиса периода «</a:t>
            </a:r>
            <a:r>
              <a:rPr lang="ru-RU" sz="1200" dirty="0" err="1"/>
              <a:t>Bitches</a:t>
            </a:r>
            <a:r>
              <a:rPr lang="ru-RU" sz="1200" dirty="0"/>
              <a:t> </a:t>
            </a:r>
            <a:r>
              <a:rPr lang="ru-RU" sz="1200" dirty="0" err="1"/>
              <a:t>Brew</a:t>
            </a:r>
            <a:r>
              <a:rPr lang="ru-RU" sz="1200" dirty="0"/>
              <a:t>» или </a:t>
            </a:r>
            <a:r>
              <a:rPr lang="ru-RU" sz="1200" dirty="0" err="1"/>
              <a:t>Сонни</a:t>
            </a:r>
            <a:r>
              <a:rPr lang="ru-RU" sz="1200" dirty="0"/>
              <a:t> </a:t>
            </a:r>
            <a:r>
              <a:rPr lang="ru-RU" sz="1200" dirty="0" err="1"/>
              <a:t>Шерока</a:t>
            </a:r>
            <a:r>
              <a:rPr lang="ru-RU" sz="1200" dirty="0"/>
              <a:t> также является авангардным джазом, так же, как частые в конце 1960-х-начале 1970-х годов эксперименты по смешению джаза с этническими гармониями.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118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Alice Coltrane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92897"/>
            <a:ext cx="3635251" cy="2911098"/>
          </a:xfrm>
        </p:spPr>
      </p:pic>
      <p:pic>
        <p:nvPicPr>
          <p:cNvPr id="5" name="Alice Coltrane - Sri Nrsim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1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Эйсид</a:t>
            </a:r>
            <a:r>
              <a:rPr lang="ru-RU" dirty="0" smtClean="0"/>
              <a:t> Джаз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Менее известным направлением джаза считается </a:t>
            </a:r>
            <a:r>
              <a:rPr lang="ru-RU" sz="1200" dirty="0" err="1"/>
              <a:t>Acid</a:t>
            </a:r>
            <a:r>
              <a:rPr lang="ru-RU" sz="1200" dirty="0"/>
              <a:t> </a:t>
            </a:r>
            <a:r>
              <a:rPr lang="ru-RU" sz="1200" dirty="0" err="1"/>
              <a:t>Jazz</a:t>
            </a:r>
            <a:r>
              <a:rPr lang="ru-RU" sz="1200" dirty="0"/>
              <a:t>. Он представляет собой музыкальный стиль, имеющий встроенные элементы джаза 70-х годов, хип-хопа и </a:t>
            </a:r>
            <a:r>
              <a:rPr lang="ru-RU" sz="1200" dirty="0" err="1"/>
              <a:t>соула</a:t>
            </a:r>
            <a:r>
              <a:rPr lang="ru-RU" sz="1200" dirty="0"/>
              <a:t>. </a:t>
            </a:r>
            <a:r>
              <a:rPr lang="ru-RU" sz="1200" dirty="0" err="1"/>
              <a:t>Acid</a:t>
            </a:r>
            <a:r>
              <a:rPr lang="ru-RU" sz="1200" dirty="0"/>
              <a:t> </a:t>
            </a:r>
            <a:r>
              <a:rPr lang="ru-RU" sz="1200" dirty="0" err="1"/>
              <a:t>Jazz</a:t>
            </a:r>
            <a:r>
              <a:rPr lang="ru-RU" sz="1200" dirty="0"/>
              <a:t> может быть представлен в разном виде, и как смесь нескольких этих направлений, и как чёткое подобие одному из них. Здесь упор делается не на слова, а на музыку. Такой стиль часто называют клубным, так как он непринуждённо заставляет двигаться под музыку. Продвижением этого стиля занимаются как обычные музыканты, так и </a:t>
            </a:r>
            <a:r>
              <a:rPr lang="ru-RU" sz="1200" dirty="0" err="1"/>
              <a:t>диджеи</a:t>
            </a:r>
            <a:r>
              <a:rPr lang="ru-RU" sz="1200" dirty="0"/>
              <a:t>. Интересно, что </a:t>
            </a:r>
            <a:r>
              <a:rPr lang="ru-RU" sz="1200" dirty="0" err="1"/>
              <a:t>Acid</a:t>
            </a:r>
            <a:r>
              <a:rPr lang="ru-RU" sz="1200" dirty="0"/>
              <a:t> </a:t>
            </a:r>
            <a:r>
              <a:rPr lang="ru-RU" sz="1200" dirty="0" err="1"/>
              <a:t>Jazz</a:t>
            </a:r>
            <a:r>
              <a:rPr lang="ru-RU" sz="1200" dirty="0"/>
              <a:t> может быть как творчеством живого коллектива, так и студийным проектом. Целевая аудитория - активная молодежь. Именно она способна оценить заводную музыку и легкие мотивы </a:t>
            </a:r>
            <a:r>
              <a:rPr lang="ru-RU" sz="1200" dirty="0" err="1"/>
              <a:t>Acid</a:t>
            </a:r>
            <a:r>
              <a:rPr lang="ru-RU" sz="1200" dirty="0"/>
              <a:t> </a:t>
            </a:r>
            <a:r>
              <a:rPr lang="ru-RU" sz="1200" dirty="0" err="1"/>
              <a:t>Jazz</a:t>
            </a:r>
            <a:r>
              <a:rPr lang="ru-RU" sz="1200" dirty="0"/>
              <a:t>. Такая музыка скорее свойственна клубам и большим молодёжным мероприятиям, чем тому, что исполняют музыканты на праздник.</a:t>
            </a:r>
          </a:p>
        </p:txBody>
      </p:sp>
    </p:spTree>
    <p:extLst>
      <p:ext uri="{BB962C8B-B14F-4D97-AF65-F5344CB8AC3E}">
        <p14:creationId xmlns:p14="http://schemas.microsoft.com/office/powerpoint/2010/main" xmlns="" val="34546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New Heavies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276872"/>
            <a:ext cx="4608512" cy="3456384"/>
          </a:xfrm>
        </p:spPr>
      </p:pic>
      <p:pic>
        <p:nvPicPr>
          <p:cNvPr id="5" name="The Brand New Heavies feat. Nicole Russo - Surrender (Acid Jazz Collecti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4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Биг </a:t>
            </a:r>
            <a:r>
              <a:rPr lang="ru-RU" dirty="0" err="1" smtClean="0"/>
              <a:t>Бэнд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Band</a:t>
            </a:r>
            <a:r>
              <a:rPr lang="ru-RU" dirty="0"/>
              <a:t> отличается от других стилей джаза наличием большого инструментального ансамбля. Иногда количество участников в нём может достигать 17 человек. Это направление было основано ещё в 20-ых годах XX-</a:t>
            </a:r>
            <a:r>
              <a:rPr lang="ru-RU" dirty="0" err="1"/>
              <a:t>го</a:t>
            </a:r>
            <a:r>
              <a:rPr lang="ru-RU" dirty="0"/>
              <a:t> века. Отличительной его особенностью можно назвать разделение на три основные группы состава музыкантов, которые без труда организуют праздник для души и исполнят прекрасную музыку. Каждая группа играет либо на саксофоне, либо на медных духовых инструментах, либо это ритм-секции. Каждая группа по-своему важна, а в целом они составляют полное живое звучание. Появление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Band</a:t>
            </a:r>
            <a:r>
              <a:rPr lang="ru-RU" dirty="0"/>
              <a:t> связывают с тотальной популярностью свинга в США, однако имеется информация, что этот стиль мог зародиться ещё раньше - в середине XIX-века.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8163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en-US" dirty="0" smtClean="0"/>
              <a:t>/</a:t>
            </a:r>
            <a:r>
              <a:rPr lang="ru-RU" dirty="0" smtClean="0"/>
              <a:t>У алексея канунникова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20888"/>
            <a:ext cx="4493840" cy="3312368"/>
          </a:xfrm>
        </p:spPr>
      </p:pic>
      <p:pic>
        <p:nvPicPr>
          <p:cNvPr id="5" name="Джаз-бэнд Алексея Канунникова - Yes, Sir, Thats My Bab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2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3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288</Words>
  <Application>Microsoft Office PowerPoint</Application>
  <PresentationFormat>Экран (4:3)</PresentationFormat>
  <Paragraphs>15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Основные направления современного джаза</vt:lpstr>
      <vt:lpstr>Основные направления:</vt:lpstr>
      <vt:lpstr>Авангард</vt:lpstr>
      <vt:lpstr>Alice Coltrane</vt:lpstr>
      <vt:lpstr>Эйсид Джаз</vt:lpstr>
      <vt:lpstr>Brand New Heavies</vt:lpstr>
      <vt:lpstr>Биг Бэнд</vt:lpstr>
      <vt:lpstr>П/У алексея канунникова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современного джаза</dc:title>
  <dc:creator>Олег</dc:creator>
  <cp:lastModifiedBy>316</cp:lastModifiedBy>
  <cp:revision>5</cp:revision>
  <dcterms:created xsi:type="dcterms:W3CDTF">2014-05-15T14:46:30Z</dcterms:created>
  <dcterms:modified xsi:type="dcterms:W3CDTF">2014-05-17T08:18:11Z</dcterms:modified>
</cp:coreProperties>
</file>