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A5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Dszpics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20110311Houshu.og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hyperlink" Target="http://ru.wikipedia.org/wiki/%D0%A4%D0%B0%D0%B9%D0%BB:2004_Indonesia_Tsunami_Complete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0"/>
            <a:ext cx="83308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Презентация по обж на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Тему : опасные </a:t>
            </a: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Геологические явления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34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3286148" cy="219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214818"/>
            <a:ext cx="2925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Из грозового облака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CCFF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57620" y="2786058"/>
            <a:ext cx="1428760" cy="71438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786322"/>
            <a:ext cx="3499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образуется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http://upload.wikimedia.org/wikipedia/commons/thumb/1/1a/Dszpics1.jpg/220px-Dszpics1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000240"/>
            <a:ext cx="326229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357166"/>
            <a:ext cx="719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Как образуется смерч?</a:t>
            </a:r>
            <a:endParaRPr lang="ru-RU" sz="5400" b="1" cap="none" spc="0" dirty="0">
              <a:ln w="50800">
                <a:solidFill>
                  <a:srgbClr val="0070C0"/>
                </a:solidFill>
              </a:ln>
              <a:solidFill>
                <a:srgbClr val="00CCFF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28625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   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CC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286256"/>
            <a:ext cx="3013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начальная воронка , </a:t>
            </a:r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</a:rPr>
              <a:t>а потом  смерч .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786058"/>
            <a:ext cx="788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2">
                <a:lumMod val="75000"/>
                <a:alpha val="78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1785926"/>
            <a:ext cx="4214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Наводнение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затопление местности в результате подъёма уровня воды в реках, озерах, морях из-за дождей, бурного таяния снегов, ветрового нагона воды на побережье и других причин, которое наносит урон здоровью людей и даже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приводит к их гибели, а также причиняет материальный ущерб.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lood_North_Caro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414340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2">
                <a:lumMod val="75000"/>
                <a:alpha val="78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ъ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571480"/>
            <a:ext cx="4024306" cy="5786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tsunami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3875035" cy="5786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FF00">
                <a:alpha val="55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479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Землетрясения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00562" y="1500174"/>
            <a:ext cx="45005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Землетрясения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подземные толчки и колебания поверхности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вызванные естественными причинами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искусственными процессами (взрывы,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заполнение водохранилищ, обрушение подземных полостей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горных выработок). Небольшие толчки могут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вызываться также подъёмом лавы при вулканических извержениях.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Причиной землетрясения является быстрое смещение участка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земной коры.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4000496" cy="459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FFF00">
                <a:alpha val="5500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_29301_1_gallery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290"/>
            <a:ext cx="4000507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Безымянный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143404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о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286124"/>
            <a:ext cx="40183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314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Цунами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Цунами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длинные волны,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порождаемые мощным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воздействием на всю толщу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воды в океане или другом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водоёме. Причиной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большинства цунами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подводные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землетрясения, во время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оторых происходит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резкое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смещение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поднятие или опускание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участка морского дна.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logs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28"/>
            <a:ext cx="521497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03559669_4a07e4b3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85728"/>
            <a:ext cx="387441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14340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4" descr="20110311Houshu.ogg">
            <a:hlinkClick r:id="rId2" tooltip="20110311Houshu.og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378621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357826"/>
            <a:ext cx="5000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Распространение волн цунами на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Тихом океане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Землетрясение в Японии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6" name="Рисунок 10" descr="http://upload.wikimedia.org/wikipedia/commons/4/47/2004_Indonesia_Tsunami_Complete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71480"/>
            <a:ext cx="421484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500562" y="4714884"/>
            <a:ext cx="47128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цунами по Индийскому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океану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irvetrov.ru/images/0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857232"/>
            <a:ext cx="250033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mirvetrov.ru/images/1735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86058"/>
            <a:ext cx="257176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28604"/>
            <a:ext cx="5585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Торнадо и смерчи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31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Смерч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атмосферный вихрь, возникающий в кучево-дождевом (грозовом) облаке и распространяющийся вниз, часто до самой поверхности земли, в виде облачного рукава или хобота диаметром в десятки и сотни метров.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Торнадо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узкий чудовищно вращающийся столб воздуха, который тянется от грозового облака до земли.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mirvetrov.ru/images/178-9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86322"/>
            <a:ext cx="252889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2">
      <a:dk1>
        <a:sysClr val="windowText" lastClr="000000"/>
      </a:dk1>
      <a:lt1>
        <a:srgbClr val="000000"/>
      </a:lt1>
      <a:dk2>
        <a:srgbClr val="D487C4"/>
      </a:dk2>
      <a:lt2>
        <a:srgbClr val="E2A7C8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BFBFBF"/>
      </a:accent6>
      <a:hlink>
        <a:srgbClr val="000000"/>
      </a:hlink>
      <a:folHlink>
        <a:srgbClr val="00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</TotalTime>
  <Words>106</Words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Nastya</cp:lastModifiedBy>
  <cp:revision>43</cp:revision>
  <dcterms:modified xsi:type="dcterms:W3CDTF">2011-11-30T14:59:35Z</dcterms:modified>
</cp:coreProperties>
</file>