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этап</c:v>
                </c:pt>
              </c:strCache>
            </c:strRef>
          </c:tx>
          <c:marker>
            <c:symbol val="none"/>
          </c:marker>
          <c:cat>
            <c:strRef>
              <c:f>Лист1!$A$2:$A$8</c:f>
              <c:strCache>
                <c:ptCount val="7"/>
                <c:pt idx="0">
                  <c:v>труд</c:v>
                </c:pt>
                <c:pt idx="1">
                  <c:v>речь</c:v>
                </c:pt>
                <c:pt idx="2">
                  <c:v>сознание</c:v>
                </c:pt>
                <c:pt idx="3">
                  <c:v>нравственность</c:v>
                </c:pt>
                <c:pt idx="4">
                  <c:v>мифология</c:v>
                </c:pt>
                <c:pt idx="5">
                  <c:v>ритуалы</c:v>
                </c:pt>
                <c:pt idx="6">
                  <c:v>обычаи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32</c:v>
                </c:pt>
                <c:pt idx="1">
                  <c:v>15</c:v>
                </c:pt>
                <c:pt idx="2">
                  <c:v>17</c:v>
                </c:pt>
                <c:pt idx="3">
                  <c:v>12</c:v>
                </c:pt>
                <c:pt idx="4">
                  <c:v>10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этап</c:v>
                </c:pt>
              </c:strCache>
            </c:strRef>
          </c:tx>
          <c:marker>
            <c:symbol val="none"/>
          </c:marker>
          <c:cat>
            <c:strRef>
              <c:f>Лист1!$A$2:$A$8</c:f>
              <c:strCache>
                <c:ptCount val="7"/>
                <c:pt idx="0">
                  <c:v>труд</c:v>
                </c:pt>
                <c:pt idx="1">
                  <c:v>речь</c:v>
                </c:pt>
                <c:pt idx="2">
                  <c:v>сознание</c:v>
                </c:pt>
                <c:pt idx="3">
                  <c:v>нравственность</c:v>
                </c:pt>
                <c:pt idx="4">
                  <c:v>мифология</c:v>
                </c:pt>
                <c:pt idx="5">
                  <c:v>ритуалы</c:v>
                </c:pt>
                <c:pt idx="6">
                  <c:v>обычаи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25</c:v>
                </c:pt>
                <c:pt idx="1">
                  <c:v>33</c:v>
                </c:pt>
                <c:pt idx="2">
                  <c:v>32</c:v>
                </c:pt>
                <c:pt idx="3">
                  <c:v>31</c:v>
                </c:pt>
                <c:pt idx="4">
                  <c:v>28</c:v>
                </c:pt>
                <c:pt idx="5">
                  <c:v>25</c:v>
                </c:pt>
                <c:pt idx="6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175104"/>
        <c:axId val="140599296"/>
      </c:radarChart>
      <c:catAx>
        <c:axId val="104175104"/>
        <c:scaling>
          <c:orientation val="minMax"/>
        </c:scaling>
        <c:delete val="0"/>
        <c:axPos val="b"/>
        <c:majorGridlines/>
        <c:numFmt formatCode="m/d/yyyy" sourceLinked="1"/>
        <c:majorTickMark val="out"/>
        <c:minorTickMark val="none"/>
        <c:tickLblPos val="nextTo"/>
        <c:crossAx val="140599296"/>
        <c:crosses val="autoZero"/>
        <c:auto val="1"/>
        <c:lblAlgn val="ctr"/>
        <c:lblOffset val="100"/>
        <c:noMultiLvlLbl val="0"/>
      </c:catAx>
      <c:valAx>
        <c:axId val="140599296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104175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7D271E-DBC9-4FBC-9951-61301E1BBD0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1817C4-B415-4362-BB4A-974232D0D2DB}">
      <dgm:prSet phldrT="[Текст]"/>
      <dgm:spPr/>
      <dgm:t>
        <a:bodyPr/>
        <a:lstStyle/>
        <a:p>
          <a:r>
            <a:rPr lang="ru-RU" dirty="0" smtClean="0"/>
            <a:t>Геологические процессы</a:t>
          </a:r>
          <a:endParaRPr lang="ru-RU" dirty="0"/>
        </a:p>
      </dgm:t>
    </dgm:pt>
    <dgm:pt modelId="{BD1B36C4-B8A9-404B-B6C6-4D4477633B74}" type="parTrans" cxnId="{7D5E80C5-6DE1-4781-ADB4-85FCE455AFFB}">
      <dgm:prSet/>
      <dgm:spPr/>
      <dgm:t>
        <a:bodyPr/>
        <a:lstStyle/>
        <a:p>
          <a:endParaRPr lang="ru-RU"/>
        </a:p>
      </dgm:t>
    </dgm:pt>
    <dgm:pt modelId="{0665A8D3-6258-417C-8A07-28CAE70DF339}" type="sibTrans" cxnId="{7D5E80C5-6DE1-4781-ADB4-85FCE455AFFB}">
      <dgm:prSet/>
      <dgm:spPr/>
      <dgm:t>
        <a:bodyPr/>
        <a:lstStyle/>
        <a:p>
          <a:endParaRPr lang="ru-RU"/>
        </a:p>
      </dgm:t>
    </dgm:pt>
    <dgm:pt modelId="{A107515D-5992-409F-9CF5-3E9852009B77}">
      <dgm:prSet phldrT="[Текст]"/>
      <dgm:spPr/>
      <dgm:t>
        <a:bodyPr/>
        <a:lstStyle/>
        <a:p>
          <a:r>
            <a:rPr lang="ru-RU" dirty="0" smtClean="0"/>
            <a:t>Биологические предпосылки и генетические механизмы</a:t>
          </a:r>
          <a:endParaRPr lang="ru-RU" dirty="0"/>
        </a:p>
      </dgm:t>
    </dgm:pt>
    <dgm:pt modelId="{7246E64B-635F-4AB4-B936-7179D7AAD06B}" type="parTrans" cxnId="{E0799430-7C99-45AE-A9CB-E4B27F79309A}">
      <dgm:prSet/>
      <dgm:spPr/>
      <dgm:t>
        <a:bodyPr/>
        <a:lstStyle/>
        <a:p>
          <a:endParaRPr lang="ru-RU"/>
        </a:p>
      </dgm:t>
    </dgm:pt>
    <dgm:pt modelId="{5906AC57-2388-40BF-B21E-0D45301CAB98}" type="sibTrans" cxnId="{E0799430-7C99-45AE-A9CB-E4B27F79309A}">
      <dgm:prSet/>
      <dgm:spPr/>
      <dgm:t>
        <a:bodyPr/>
        <a:lstStyle/>
        <a:p>
          <a:endParaRPr lang="ru-RU"/>
        </a:p>
      </dgm:t>
    </dgm:pt>
    <dgm:pt modelId="{2F0C6481-769E-45EE-A48F-B7F7D88C294C}">
      <dgm:prSet phldrT="[Текст]"/>
      <dgm:spPr/>
      <dgm:t>
        <a:bodyPr/>
        <a:lstStyle/>
        <a:p>
          <a:r>
            <a:rPr lang="ru-RU" dirty="0" smtClean="0"/>
            <a:t>Биологические и социальные факторы</a:t>
          </a:r>
          <a:endParaRPr lang="ru-RU" dirty="0"/>
        </a:p>
      </dgm:t>
    </dgm:pt>
    <dgm:pt modelId="{E69E94CA-D919-4CB8-AC67-6B3A69EAD749}" type="parTrans" cxnId="{8A2A140D-9D30-4A93-BF6B-33DCC1C3E0C4}">
      <dgm:prSet/>
      <dgm:spPr/>
      <dgm:t>
        <a:bodyPr/>
        <a:lstStyle/>
        <a:p>
          <a:endParaRPr lang="ru-RU"/>
        </a:p>
      </dgm:t>
    </dgm:pt>
    <dgm:pt modelId="{63E22712-8EEE-4FD8-B95A-108F43B9C18F}" type="sibTrans" cxnId="{8A2A140D-9D30-4A93-BF6B-33DCC1C3E0C4}">
      <dgm:prSet/>
      <dgm:spPr/>
      <dgm:t>
        <a:bodyPr/>
        <a:lstStyle/>
        <a:p>
          <a:endParaRPr lang="ru-RU"/>
        </a:p>
      </dgm:t>
    </dgm:pt>
    <dgm:pt modelId="{94F9502A-EF03-41D3-BB1F-03FF216FE61F}" type="pres">
      <dgm:prSet presAssocID="{B07D271E-DBC9-4FBC-9951-61301E1BBD0F}" presName="Name0" presStyleCnt="0">
        <dgm:presLayoutVars>
          <dgm:chMax val="7"/>
          <dgm:chPref val="7"/>
          <dgm:dir/>
        </dgm:presLayoutVars>
      </dgm:prSet>
      <dgm:spPr/>
    </dgm:pt>
    <dgm:pt modelId="{89EB774B-0752-47CF-BDBA-6ED5D9551B9A}" type="pres">
      <dgm:prSet presAssocID="{B07D271E-DBC9-4FBC-9951-61301E1BBD0F}" presName="Name1" presStyleCnt="0"/>
      <dgm:spPr/>
    </dgm:pt>
    <dgm:pt modelId="{D4E5C1F3-2699-41D1-9E59-2063E8932F15}" type="pres">
      <dgm:prSet presAssocID="{B07D271E-DBC9-4FBC-9951-61301E1BBD0F}" presName="cycle" presStyleCnt="0"/>
      <dgm:spPr/>
    </dgm:pt>
    <dgm:pt modelId="{25F5F0B7-937B-4ECF-AF8C-7D2162850346}" type="pres">
      <dgm:prSet presAssocID="{B07D271E-DBC9-4FBC-9951-61301E1BBD0F}" presName="srcNode" presStyleLbl="node1" presStyleIdx="0" presStyleCnt="3"/>
      <dgm:spPr/>
    </dgm:pt>
    <dgm:pt modelId="{FEC704E5-08EA-4966-920E-8C299C98D74A}" type="pres">
      <dgm:prSet presAssocID="{B07D271E-DBC9-4FBC-9951-61301E1BBD0F}" presName="conn" presStyleLbl="parChTrans1D2" presStyleIdx="0" presStyleCnt="1"/>
      <dgm:spPr/>
    </dgm:pt>
    <dgm:pt modelId="{7E085E06-EEE6-4B87-B968-127A21F898DA}" type="pres">
      <dgm:prSet presAssocID="{B07D271E-DBC9-4FBC-9951-61301E1BBD0F}" presName="extraNode" presStyleLbl="node1" presStyleIdx="0" presStyleCnt="3"/>
      <dgm:spPr/>
    </dgm:pt>
    <dgm:pt modelId="{6E8B84A1-0740-4992-A388-7FD0EF532A0C}" type="pres">
      <dgm:prSet presAssocID="{B07D271E-DBC9-4FBC-9951-61301E1BBD0F}" presName="dstNode" presStyleLbl="node1" presStyleIdx="0" presStyleCnt="3"/>
      <dgm:spPr/>
    </dgm:pt>
    <dgm:pt modelId="{1CA181C5-9D93-4259-8A67-09F69D395FB2}" type="pres">
      <dgm:prSet presAssocID="{8E1817C4-B415-4362-BB4A-974232D0D2DB}" presName="text_1" presStyleLbl="node1" presStyleIdx="0" presStyleCnt="3">
        <dgm:presLayoutVars>
          <dgm:bulletEnabled val="1"/>
        </dgm:presLayoutVars>
      </dgm:prSet>
      <dgm:spPr/>
    </dgm:pt>
    <dgm:pt modelId="{5CD665AE-293A-4564-8B6F-196E99FDB84E}" type="pres">
      <dgm:prSet presAssocID="{8E1817C4-B415-4362-BB4A-974232D0D2DB}" presName="accent_1" presStyleCnt="0"/>
      <dgm:spPr/>
    </dgm:pt>
    <dgm:pt modelId="{158A3E73-89A2-462B-B373-27D7BBC8866B}" type="pres">
      <dgm:prSet presAssocID="{8E1817C4-B415-4362-BB4A-974232D0D2DB}" presName="accentRepeatNode" presStyleLbl="solidFgAcc1" presStyleIdx="0" presStyleCnt="3"/>
      <dgm:spPr>
        <a:solidFill>
          <a:srgbClr val="0070C0"/>
        </a:solidFill>
      </dgm:spPr>
    </dgm:pt>
    <dgm:pt modelId="{7B9DE27A-1552-415F-82E0-93C9DB428878}" type="pres">
      <dgm:prSet presAssocID="{A107515D-5992-409F-9CF5-3E9852009B77}" presName="text_2" presStyleLbl="node1" presStyleIdx="1" presStyleCnt="3">
        <dgm:presLayoutVars>
          <dgm:bulletEnabled val="1"/>
        </dgm:presLayoutVars>
      </dgm:prSet>
      <dgm:spPr/>
    </dgm:pt>
    <dgm:pt modelId="{D59920EF-6318-40D6-A3A7-4B883B6B753E}" type="pres">
      <dgm:prSet presAssocID="{A107515D-5992-409F-9CF5-3E9852009B77}" presName="accent_2" presStyleCnt="0"/>
      <dgm:spPr/>
    </dgm:pt>
    <dgm:pt modelId="{9F1497CB-EC43-4B83-B844-67E9C1C26096}" type="pres">
      <dgm:prSet presAssocID="{A107515D-5992-409F-9CF5-3E9852009B77}" presName="accentRepeatNode" presStyleLbl="solidFgAcc1" presStyleIdx="1" presStyleCnt="3"/>
      <dgm:spPr>
        <a:solidFill>
          <a:srgbClr val="0070C0"/>
        </a:solidFill>
      </dgm:spPr>
    </dgm:pt>
    <dgm:pt modelId="{84707EE0-E04D-4A18-8CDD-590838EFC480}" type="pres">
      <dgm:prSet presAssocID="{2F0C6481-769E-45EE-A48F-B7F7D88C294C}" presName="text_3" presStyleLbl="node1" presStyleIdx="2" presStyleCnt="3">
        <dgm:presLayoutVars>
          <dgm:bulletEnabled val="1"/>
        </dgm:presLayoutVars>
      </dgm:prSet>
      <dgm:spPr/>
    </dgm:pt>
    <dgm:pt modelId="{A4DC565E-75CD-4B4B-8FAA-B78398DFF2A2}" type="pres">
      <dgm:prSet presAssocID="{2F0C6481-769E-45EE-A48F-B7F7D88C294C}" presName="accent_3" presStyleCnt="0"/>
      <dgm:spPr/>
    </dgm:pt>
    <dgm:pt modelId="{7F99A22E-378E-4AF7-A4A2-BFE35F2E737C}" type="pres">
      <dgm:prSet presAssocID="{2F0C6481-769E-45EE-A48F-B7F7D88C294C}" presName="accentRepeatNode" presStyleLbl="solidFgAcc1" presStyleIdx="2" presStyleCnt="3"/>
      <dgm:spPr>
        <a:solidFill>
          <a:srgbClr val="0070C0"/>
        </a:solidFill>
      </dgm:spPr>
    </dgm:pt>
  </dgm:ptLst>
  <dgm:cxnLst>
    <dgm:cxn modelId="{5398D137-1C64-44E5-B311-BB9275FE56E9}" type="presOf" srcId="{B07D271E-DBC9-4FBC-9951-61301E1BBD0F}" destId="{94F9502A-EF03-41D3-BB1F-03FF216FE61F}" srcOrd="0" destOrd="0" presId="urn:microsoft.com/office/officeart/2008/layout/VerticalCurvedList"/>
    <dgm:cxn modelId="{A8F2D320-F92C-405B-AC1D-33E771204C03}" type="presOf" srcId="{0665A8D3-6258-417C-8A07-28CAE70DF339}" destId="{FEC704E5-08EA-4966-920E-8C299C98D74A}" srcOrd="0" destOrd="0" presId="urn:microsoft.com/office/officeart/2008/layout/VerticalCurvedList"/>
    <dgm:cxn modelId="{52862754-780A-4079-9C89-D5897EC84A60}" type="presOf" srcId="{A107515D-5992-409F-9CF5-3E9852009B77}" destId="{7B9DE27A-1552-415F-82E0-93C9DB428878}" srcOrd="0" destOrd="0" presId="urn:microsoft.com/office/officeart/2008/layout/VerticalCurvedList"/>
    <dgm:cxn modelId="{8A2A140D-9D30-4A93-BF6B-33DCC1C3E0C4}" srcId="{B07D271E-DBC9-4FBC-9951-61301E1BBD0F}" destId="{2F0C6481-769E-45EE-A48F-B7F7D88C294C}" srcOrd="2" destOrd="0" parTransId="{E69E94CA-D919-4CB8-AC67-6B3A69EAD749}" sibTransId="{63E22712-8EEE-4FD8-B95A-108F43B9C18F}"/>
    <dgm:cxn modelId="{BB521732-831F-41D8-A2DB-88822383A7C5}" type="presOf" srcId="{8E1817C4-B415-4362-BB4A-974232D0D2DB}" destId="{1CA181C5-9D93-4259-8A67-09F69D395FB2}" srcOrd="0" destOrd="0" presId="urn:microsoft.com/office/officeart/2008/layout/VerticalCurvedList"/>
    <dgm:cxn modelId="{08ABFB75-DE95-4DE7-AC69-76A82C808834}" type="presOf" srcId="{2F0C6481-769E-45EE-A48F-B7F7D88C294C}" destId="{84707EE0-E04D-4A18-8CDD-590838EFC480}" srcOrd="0" destOrd="0" presId="urn:microsoft.com/office/officeart/2008/layout/VerticalCurvedList"/>
    <dgm:cxn modelId="{E0799430-7C99-45AE-A9CB-E4B27F79309A}" srcId="{B07D271E-DBC9-4FBC-9951-61301E1BBD0F}" destId="{A107515D-5992-409F-9CF5-3E9852009B77}" srcOrd="1" destOrd="0" parTransId="{7246E64B-635F-4AB4-B936-7179D7AAD06B}" sibTransId="{5906AC57-2388-40BF-B21E-0D45301CAB98}"/>
    <dgm:cxn modelId="{7D5E80C5-6DE1-4781-ADB4-85FCE455AFFB}" srcId="{B07D271E-DBC9-4FBC-9951-61301E1BBD0F}" destId="{8E1817C4-B415-4362-BB4A-974232D0D2DB}" srcOrd="0" destOrd="0" parTransId="{BD1B36C4-B8A9-404B-B6C6-4D4477633B74}" sibTransId="{0665A8D3-6258-417C-8A07-28CAE70DF339}"/>
    <dgm:cxn modelId="{561F44AF-FFC7-4834-93A0-61C616A87ABD}" type="presParOf" srcId="{94F9502A-EF03-41D3-BB1F-03FF216FE61F}" destId="{89EB774B-0752-47CF-BDBA-6ED5D9551B9A}" srcOrd="0" destOrd="0" presId="urn:microsoft.com/office/officeart/2008/layout/VerticalCurvedList"/>
    <dgm:cxn modelId="{3EC9D9A5-A12A-4CD1-9C44-C852787912E1}" type="presParOf" srcId="{89EB774B-0752-47CF-BDBA-6ED5D9551B9A}" destId="{D4E5C1F3-2699-41D1-9E59-2063E8932F15}" srcOrd="0" destOrd="0" presId="urn:microsoft.com/office/officeart/2008/layout/VerticalCurvedList"/>
    <dgm:cxn modelId="{71A9F80D-601F-4FF6-B2A9-549F4B71BBA5}" type="presParOf" srcId="{D4E5C1F3-2699-41D1-9E59-2063E8932F15}" destId="{25F5F0B7-937B-4ECF-AF8C-7D2162850346}" srcOrd="0" destOrd="0" presId="urn:microsoft.com/office/officeart/2008/layout/VerticalCurvedList"/>
    <dgm:cxn modelId="{F7B7397A-19C2-471B-A8A6-82C6AEEC8B2E}" type="presParOf" srcId="{D4E5C1F3-2699-41D1-9E59-2063E8932F15}" destId="{FEC704E5-08EA-4966-920E-8C299C98D74A}" srcOrd="1" destOrd="0" presId="urn:microsoft.com/office/officeart/2008/layout/VerticalCurvedList"/>
    <dgm:cxn modelId="{C6EDBECE-5FF5-421A-AA95-19A5A5ECEC81}" type="presParOf" srcId="{D4E5C1F3-2699-41D1-9E59-2063E8932F15}" destId="{7E085E06-EEE6-4B87-B968-127A21F898DA}" srcOrd="2" destOrd="0" presId="urn:microsoft.com/office/officeart/2008/layout/VerticalCurvedList"/>
    <dgm:cxn modelId="{E16A7690-E89E-4357-ACBE-2F4D09A5B9A2}" type="presParOf" srcId="{D4E5C1F3-2699-41D1-9E59-2063E8932F15}" destId="{6E8B84A1-0740-4992-A388-7FD0EF532A0C}" srcOrd="3" destOrd="0" presId="urn:microsoft.com/office/officeart/2008/layout/VerticalCurvedList"/>
    <dgm:cxn modelId="{2DAE88BF-AECF-49F1-96AD-C47650DA7B39}" type="presParOf" srcId="{89EB774B-0752-47CF-BDBA-6ED5D9551B9A}" destId="{1CA181C5-9D93-4259-8A67-09F69D395FB2}" srcOrd="1" destOrd="0" presId="urn:microsoft.com/office/officeart/2008/layout/VerticalCurvedList"/>
    <dgm:cxn modelId="{3666F209-4B63-479F-90D2-178358905B3C}" type="presParOf" srcId="{89EB774B-0752-47CF-BDBA-6ED5D9551B9A}" destId="{5CD665AE-293A-4564-8B6F-196E99FDB84E}" srcOrd="2" destOrd="0" presId="urn:microsoft.com/office/officeart/2008/layout/VerticalCurvedList"/>
    <dgm:cxn modelId="{8ABE461E-E854-4C2B-9B32-C6E3060B3712}" type="presParOf" srcId="{5CD665AE-293A-4564-8B6F-196E99FDB84E}" destId="{158A3E73-89A2-462B-B373-27D7BBC8866B}" srcOrd="0" destOrd="0" presId="urn:microsoft.com/office/officeart/2008/layout/VerticalCurvedList"/>
    <dgm:cxn modelId="{D72A5ED1-D9A4-47D3-A9F1-1CB36DAA970A}" type="presParOf" srcId="{89EB774B-0752-47CF-BDBA-6ED5D9551B9A}" destId="{7B9DE27A-1552-415F-82E0-93C9DB428878}" srcOrd="3" destOrd="0" presId="urn:microsoft.com/office/officeart/2008/layout/VerticalCurvedList"/>
    <dgm:cxn modelId="{C4A0EB88-7594-4BD1-9889-313D821BE8A3}" type="presParOf" srcId="{89EB774B-0752-47CF-BDBA-6ED5D9551B9A}" destId="{D59920EF-6318-40D6-A3A7-4B883B6B753E}" srcOrd="4" destOrd="0" presId="urn:microsoft.com/office/officeart/2008/layout/VerticalCurvedList"/>
    <dgm:cxn modelId="{96BCAC34-3513-4E48-90A0-4381FFF04BEE}" type="presParOf" srcId="{D59920EF-6318-40D6-A3A7-4B883B6B753E}" destId="{9F1497CB-EC43-4B83-B844-67E9C1C26096}" srcOrd="0" destOrd="0" presId="urn:microsoft.com/office/officeart/2008/layout/VerticalCurvedList"/>
    <dgm:cxn modelId="{EEE7D6D0-24EF-4507-AA55-02F320358D78}" type="presParOf" srcId="{89EB774B-0752-47CF-BDBA-6ED5D9551B9A}" destId="{84707EE0-E04D-4A18-8CDD-590838EFC480}" srcOrd="5" destOrd="0" presId="urn:microsoft.com/office/officeart/2008/layout/VerticalCurvedList"/>
    <dgm:cxn modelId="{84F2611A-AF6B-434F-A62B-818CBEBF82A9}" type="presParOf" srcId="{89EB774B-0752-47CF-BDBA-6ED5D9551B9A}" destId="{A4DC565E-75CD-4B4B-8FAA-B78398DFF2A2}" srcOrd="6" destOrd="0" presId="urn:microsoft.com/office/officeart/2008/layout/VerticalCurvedList"/>
    <dgm:cxn modelId="{7C9582EA-0540-4483-A3C1-B6C610D91C78}" type="presParOf" srcId="{A4DC565E-75CD-4B4B-8FAA-B78398DFF2A2}" destId="{7F99A22E-378E-4AF7-A4A2-BFE35F2E73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532307-4734-4F29-88DB-948E001A299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3D5670F-582C-451D-BFE3-9B85DC35B1DA}">
      <dgm:prSet phldrT="[Текст]" custT="1"/>
      <dgm:spPr/>
      <dgm:t>
        <a:bodyPr/>
        <a:lstStyle/>
        <a:p>
          <a:r>
            <a:rPr lang="ru-RU" sz="2000" dirty="0" err="1" smtClean="0"/>
            <a:t>Прямохождение</a:t>
          </a:r>
          <a:r>
            <a:rPr lang="ru-RU" sz="2000" dirty="0" smtClean="0"/>
            <a:t> (</a:t>
          </a:r>
          <a:r>
            <a:rPr lang="en-US" sz="2000" dirty="0" smtClean="0"/>
            <a:t>homo erectus</a:t>
          </a:r>
          <a:r>
            <a:rPr lang="ru-RU" sz="2000" dirty="0" smtClean="0"/>
            <a:t>)</a:t>
          </a:r>
          <a:endParaRPr lang="ru-RU" sz="2000" dirty="0"/>
        </a:p>
      </dgm:t>
    </dgm:pt>
    <dgm:pt modelId="{E90DBD46-8187-48EE-AF12-C579C1B2F068}" type="parTrans" cxnId="{ED45D3B8-FB47-4FA5-8DF6-1171CD1E6593}">
      <dgm:prSet/>
      <dgm:spPr/>
      <dgm:t>
        <a:bodyPr/>
        <a:lstStyle/>
        <a:p>
          <a:endParaRPr lang="ru-RU"/>
        </a:p>
      </dgm:t>
    </dgm:pt>
    <dgm:pt modelId="{23FF6DC9-B425-4E0D-887E-951A0D5EBE42}" type="sibTrans" cxnId="{ED45D3B8-FB47-4FA5-8DF6-1171CD1E6593}">
      <dgm:prSet/>
      <dgm:spPr/>
      <dgm:t>
        <a:bodyPr/>
        <a:lstStyle/>
        <a:p>
          <a:endParaRPr lang="ru-RU"/>
        </a:p>
      </dgm:t>
    </dgm:pt>
    <dgm:pt modelId="{D8311031-0862-4998-AD91-BC554596EC35}">
      <dgm:prSet phldrT="[Текст]" custT="1"/>
      <dgm:spPr/>
      <dgm:t>
        <a:bodyPr/>
        <a:lstStyle/>
        <a:p>
          <a:r>
            <a:rPr lang="ru-RU" sz="2000" dirty="0" smtClean="0"/>
            <a:t>Использование рук, как орудий труда </a:t>
          </a:r>
          <a:r>
            <a:rPr lang="en-US" sz="2000" dirty="0" smtClean="0"/>
            <a:t>(homo </a:t>
          </a:r>
          <a:r>
            <a:rPr lang="en-US" sz="2000" dirty="0" err="1" smtClean="0"/>
            <a:t>habilis</a:t>
          </a:r>
          <a:r>
            <a:rPr lang="en-US" sz="2000" dirty="0" smtClean="0"/>
            <a:t>)</a:t>
          </a:r>
          <a:endParaRPr lang="ru-RU" sz="2000" dirty="0"/>
        </a:p>
      </dgm:t>
    </dgm:pt>
    <dgm:pt modelId="{59A6D22B-48CC-4C78-A656-C0C7242CE9D2}" type="parTrans" cxnId="{93955838-D415-4A84-B994-0CD1147D0EA6}">
      <dgm:prSet/>
      <dgm:spPr/>
      <dgm:t>
        <a:bodyPr/>
        <a:lstStyle/>
        <a:p>
          <a:endParaRPr lang="ru-RU"/>
        </a:p>
      </dgm:t>
    </dgm:pt>
    <dgm:pt modelId="{CFCFE6B3-DE31-4B81-ACFE-D450ECBA5701}" type="sibTrans" cxnId="{93955838-D415-4A84-B994-0CD1147D0EA6}">
      <dgm:prSet/>
      <dgm:spPr/>
      <dgm:t>
        <a:bodyPr/>
        <a:lstStyle/>
        <a:p>
          <a:endParaRPr lang="ru-RU"/>
        </a:p>
      </dgm:t>
    </dgm:pt>
    <dgm:pt modelId="{05A0C77C-1DF0-484A-889F-1B99AD2FE9A5}">
      <dgm:prSet phldrT="[Текст]" custT="1"/>
      <dgm:spPr/>
      <dgm:t>
        <a:bodyPr/>
        <a:lstStyle/>
        <a:p>
          <a:r>
            <a:rPr lang="ru-RU" sz="2000" dirty="0" smtClean="0"/>
            <a:t>Развитие речи и мышления </a:t>
          </a:r>
          <a:r>
            <a:rPr lang="en-US" sz="2000" dirty="0" smtClean="0"/>
            <a:t>(homo sapiens)</a:t>
          </a:r>
          <a:endParaRPr lang="ru-RU" sz="2000" dirty="0"/>
        </a:p>
      </dgm:t>
    </dgm:pt>
    <dgm:pt modelId="{FF29CAB6-914B-4A8E-A670-6F1AE40C57EF}" type="parTrans" cxnId="{37F0C856-4CF9-4219-901E-8B9AB46C87B0}">
      <dgm:prSet/>
      <dgm:spPr/>
      <dgm:t>
        <a:bodyPr/>
        <a:lstStyle/>
        <a:p>
          <a:endParaRPr lang="ru-RU"/>
        </a:p>
      </dgm:t>
    </dgm:pt>
    <dgm:pt modelId="{DD8B2BA6-727C-4424-B59D-63D1AA6B2B82}" type="sibTrans" cxnId="{37F0C856-4CF9-4219-901E-8B9AB46C87B0}">
      <dgm:prSet/>
      <dgm:spPr/>
      <dgm:t>
        <a:bodyPr/>
        <a:lstStyle/>
        <a:p>
          <a:endParaRPr lang="ru-RU"/>
        </a:p>
      </dgm:t>
    </dgm:pt>
    <dgm:pt modelId="{87C7CF15-90E4-4E36-B7C1-4FEAE05B1745}">
      <dgm:prSet phldrT="[Текст]" custT="1"/>
      <dgm:spPr/>
      <dgm:t>
        <a:bodyPr/>
        <a:lstStyle/>
        <a:p>
          <a:r>
            <a:rPr lang="ru-RU" sz="2000" dirty="0" smtClean="0"/>
            <a:t>Начало трудовой деятельности</a:t>
          </a:r>
          <a:endParaRPr lang="ru-RU" sz="2000" dirty="0"/>
        </a:p>
      </dgm:t>
    </dgm:pt>
    <dgm:pt modelId="{C89E67C9-35AD-4CA0-B8AC-C7D3ADEC0982}" type="parTrans" cxnId="{B17DBA95-F098-40AE-9DD0-719D05F7DFD8}">
      <dgm:prSet/>
      <dgm:spPr/>
      <dgm:t>
        <a:bodyPr/>
        <a:lstStyle/>
        <a:p>
          <a:endParaRPr lang="ru-RU"/>
        </a:p>
      </dgm:t>
    </dgm:pt>
    <dgm:pt modelId="{E58B4264-C87C-416B-B134-2ACE82BD47FE}" type="sibTrans" cxnId="{B17DBA95-F098-40AE-9DD0-719D05F7DFD8}">
      <dgm:prSet/>
      <dgm:spPr/>
      <dgm:t>
        <a:bodyPr/>
        <a:lstStyle/>
        <a:p>
          <a:endParaRPr lang="ru-RU"/>
        </a:p>
      </dgm:t>
    </dgm:pt>
    <dgm:pt modelId="{A0D8C058-4539-400F-B5A4-7E58A5D1C66C}" type="pres">
      <dgm:prSet presAssocID="{FC532307-4734-4F29-88DB-948E001A299D}" presName="arrowDiagram" presStyleCnt="0">
        <dgm:presLayoutVars>
          <dgm:chMax val="5"/>
          <dgm:dir/>
          <dgm:resizeHandles val="exact"/>
        </dgm:presLayoutVars>
      </dgm:prSet>
      <dgm:spPr/>
    </dgm:pt>
    <dgm:pt modelId="{13EC92F3-9DA6-457C-BBF8-BBF6217E5C29}" type="pres">
      <dgm:prSet presAssocID="{FC532307-4734-4F29-88DB-948E001A299D}" presName="arrow" presStyleLbl="bgShp" presStyleIdx="0" presStyleCnt="1" custScaleX="113644" custLinFactNeighborX="-1707" custLinFactNeighborY="3814"/>
      <dgm:spPr>
        <a:solidFill>
          <a:srgbClr val="002060"/>
        </a:solidFill>
      </dgm:spPr>
    </dgm:pt>
    <dgm:pt modelId="{BF1D324B-5A2A-433B-AA2A-1ACEB6395713}" type="pres">
      <dgm:prSet presAssocID="{FC532307-4734-4F29-88DB-948E001A299D}" presName="arrowDiagram4" presStyleCnt="0"/>
      <dgm:spPr/>
    </dgm:pt>
    <dgm:pt modelId="{F608E461-A40E-41F8-A131-5D069058609C}" type="pres">
      <dgm:prSet presAssocID="{73D5670F-582C-451D-BFE3-9B85DC35B1DA}" presName="bullet4a" presStyleLbl="node1" presStyleIdx="0" presStyleCnt="4"/>
      <dgm:spPr/>
    </dgm:pt>
    <dgm:pt modelId="{7F763179-538B-4DFE-A6BD-06DA225F6C15}" type="pres">
      <dgm:prSet presAssocID="{73D5670F-582C-451D-BFE3-9B85DC35B1DA}" presName="textBox4a" presStyleLbl="revTx" presStyleIdx="0" presStyleCnt="4">
        <dgm:presLayoutVars>
          <dgm:bulletEnabled val="1"/>
        </dgm:presLayoutVars>
      </dgm:prSet>
      <dgm:spPr/>
    </dgm:pt>
    <dgm:pt modelId="{D2FB0F97-5739-4E9B-BE48-070022ABD1B5}" type="pres">
      <dgm:prSet presAssocID="{D8311031-0862-4998-AD91-BC554596EC35}" presName="bullet4b" presStyleLbl="node1" presStyleIdx="1" presStyleCnt="4"/>
      <dgm:spPr/>
    </dgm:pt>
    <dgm:pt modelId="{CACA8E3A-16DE-4389-BA0F-54E1B599E22B}" type="pres">
      <dgm:prSet presAssocID="{D8311031-0862-4998-AD91-BC554596EC35}" presName="textBox4b" presStyleLbl="revTx" presStyleIdx="1" presStyleCnt="4">
        <dgm:presLayoutVars>
          <dgm:bulletEnabled val="1"/>
        </dgm:presLayoutVars>
      </dgm:prSet>
      <dgm:spPr/>
    </dgm:pt>
    <dgm:pt modelId="{676C71EE-3894-4E76-AE4B-9870E99A3DD4}" type="pres">
      <dgm:prSet presAssocID="{05A0C77C-1DF0-484A-889F-1B99AD2FE9A5}" presName="bullet4c" presStyleLbl="node1" presStyleIdx="2" presStyleCnt="4"/>
      <dgm:spPr/>
    </dgm:pt>
    <dgm:pt modelId="{C659D41F-DE9F-452F-AA03-485819B3CD70}" type="pres">
      <dgm:prSet presAssocID="{05A0C77C-1DF0-484A-889F-1B99AD2FE9A5}" presName="textBox4c" presStyleLbl="revTx" presStyleIdx="2" presStyleCnt="4">
        <dgm:presLayoutVars>
          <dgm:bulletEnabled val="1"/>
        </dgm:presLayoutVars>
      </dgm:prSet>
      <dgm:spPr/>
    </dgm:pt>
    <dgm:pt modelId="{7631799C-EED5-43AB-90BB-253A34D08D63}" type="pres">
      <dgm:prSet presAssocID="{87C7CF15-90E4-4E36-B7C1-4FEAE05B1745}" presName="bullet4d" presStyleLbl="node1" presStyleIdx="3" presStyleCnt="4"/>
      <dgm:spPr/>
    </dgm:pt>
    <dgm:pt modelId="{C6B55616-73F5-4952-9026-F851A08683B8}" type="pres">
      <dgm:prSet presAssocID="{87C7CF15-90E4-4E36-B7C1-4FEAE05B1745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4E7F3BEC-1B59-4A34-A4B9-BA3AB28973B9}" type="presOf" srcId="{87C7CF15-90E4-4E36-B7C1-4FEAE05B1745}" destId="{C6B55616-73F5-4952-9026-F851A08683B8}" srcOrd="0" destOrd="0" presId="urn:microsoft.com/office/officeart/2005/8/layout/arrow2"/>
    <dgm:cxn modelId="{722FAF49-F80D-4474-BCD7-A75E49B188A6}" type="presOf" srcId="{D8311031-0862-4998-AD91-BC554596EC35}" destId="{CACA8E3A-16DE-4389-BA0F-54E1B599E22B}" srcOrd="0" destOrd="0" presId="urn:microsoft.com/office/officeart/2005/8/layout/arrow2"/>
    <dgm:cxn modelId="{A5C441C2-0337-4293-94E9-620EC086B6CA}" type="presOf" srcId="{FC532307-4734-4F29-88DB-948E001A299D}" destId="{A0D8C058-4539-400F-B5A4-7E58A5D1C66C}" srcOrd="0" destOrd="0" presId="urn:microsoft.com/office/officeart/2005/8/layout/arrow2"/>
    <dgm:cxn modelId="{37F0C856-4CF9-4219-901E-8B9AB46C87B0}" srcId="{FC532307-4734-4F29-88DB-948E001A299D}" destId="{05A0C77C-1DF0-484A-889F-1B99AD2FE9A5}" srcOrd="2" destOrd="0" parTransId="{FF29CAB6-914B-4A8E-A670-6F1AE40C57EF}" sibTransId="{DD8B2BA6-727C-4424-B59D-63D1AA6B2B82}"/>
    <dgm:cxn modelId="{1EE61CF0-866A-48EA-9BA2-56D48E182982}" type="presOf" srcId="{05A0C77C-1DF0-484A-889F-1B99AD2FE9A5}" destId="{C659D41F-DE9F-452F-AA03-485819B3CD70}" srcOrd="0" destOrd="0" presId="urn:microsoft.com/office/officeart/2005/8/layout/arrow2"/>
    <dgm:cxn modelId="{B17DBA95-F098-40AE-9DD0-719D05F7DFD8}" srcId="{FC532307-4734-4F29-88DB-948E001A299D}" destId="{87C7CF15-90E4-4E36-B7C1-4FEAE05B1745}" srcOrd="3" destOrd="0" parTransId="{C89E67C9-35AD-4CA0-B8AC-C7D3ADEC0982}" sibTransId="{E58B4264-C87C-416B-B134-2ACE82BD47FE}"/>
    <dgm:cxn modelId="{ED45D3B8-FB47-4FA5-8DF6-1171CD1E6593}" srcId="{FC532307-4734-4F29-88DB-948E001A299D}" destId="{73D5670F-582C-451D-BFE3-9B85DC35B1DA}" srcOrd="0" destOrd="0" parTransId="{E90DBD46-8187-48EE-AF12-C579C1B2F068}" sibTransId="{23FF6DC9-B425-4E0D-887E-951A0D5EBE42}"/>
    <dgm:cxn modelId="{93955838-D415-4A84-B994-0CD1147D0EA6}" srcId="{FC532307-4734-4F29-88DB-948E001A299D}" destId="{D8311031-0862-4998-AD91-BC554596EC35}" srcOrd="1" destOrd="0" parTransId="{59A6D22B-48CC-4C78-A656-C0C7242CE9D2}" sibTransId="{CFCFE6B3-DE31-4B81-ACFE-D450ECBA5701}"/>
    <dgm:cxn modelId="{8A675EBE-0259-4221-8DBA-2FB4E5C9FB3D}" type="presOf" srcId="{73D5670F-582C-451D-BFE3-9B85DC35B1DA}" destId="{7F763179-538B-4DFE-A6BD-06DA225F6C15}" srcOrd="0" destOrd="0" presId="urn:microsoft.com/office/officeart/2005/8/layout/arrow2"/>
    <dgm:cxn modelId="{C02A5AD4-0AC1-4B63-B469-45983A400AD0}" type="presParOf" srcId="{A0D8C058-4539-400F-B5A4-7E58A5D1C66C}" destId="{13EC92F3-9DA6-457C-BBF8-BBF6217E5C29}" srcOrd="0" destOrd="0" presId="urn:microsoft.com/office/officeart/2005/8/layout/arrow2"/>
    <dgm:cxn modelId="{0B2E9A10-AA42-4F78-9498-8B19524851C9}" type="presParOf" srcId="{A0D8C058-4539-400F-B5A4-7E58A5D1C66C}" destId="{BF1D324B-5A2A-433B-AA2A-1ACEB6395713}" srcOrd="1" destOrd="0" presId="urn:microsoft.com/office/officeart/2005/8/layout/arrow2"/>
    <dgm:cxn modelId="{7757E16E-7B22-472B-964C-273955F13D24}" type="presParOf" srcId="{BF1D324B-5A2A-433B-AA2A-1ACEB6395713}" destId="{F608E461-A40E-41F8-A131-5D069058609C}" srcOrd="0" destOrd="0" presId="urn:microsoft.com/office/officeart/2005/8/layout/arrow2"/>
    <dgm:cxn modelId="{D4484DB7-AE28-4FB3-929D-A9A798B57230}" type="presParOf" srcId="{BF1D324B-5A2A-433B-AA2A-1ACEB6395713}" destId="{7F763179-538B-4DFE-A6BD-06DA225F6C15}" srcOrd="1" destOrd="0" presId="urn:microsoft.com/office/officeart/2005/8/layout/arrow2"/>
    <dgm:cxn modelId="{D49AE698-4BC5-46C6-B9F9-2579034F8EB1}" type="presParOf" srcId="{BF1D324B-5A2A-433B-AA2A-1ACEB6395713}" destId="{D2FB0F97-5739-4E9B-BE48-070022ABD1B5}" srcOrd="2" destOrd="0" presId="urn:microsoft.com/office/officeart/2005/8/layout/arrow2"/>
    <dgm:cxn modelId="{F09271C5-06BC-4964-B21B-406F5E549489}" type="presParOf" srcId="{BF1D324B-5A2A-433B-AA2A-1ACEB6395713}" destId="{CACA8E3A-16DE-4389-BA0F-54E1B599E22B}" srcOrd="3" destOrd="0" presId="urn:microsoft.com/office/officeart/2005/8/layout/arrow2"/>
    <dgm:cxn modelId="{069DF957-7A09-46BF-987D-6486EC34629C}" type="presParOf" srcId="{BF1D324B-5A2A-433B-AA2A-1ACEB6395713}" destId="{676C71EE-3894-4E76-AE4B-9870E99A3DD4}" srcOrd="4" destOrd="0" presId="urn:microsoft.com/office/officeart/2005/8/layout/arrow2"/>
    <dgm:cxn modelId="{502F8F5A-CD35-4E1B-BDF4-0E775962583E}" type="presParOf" srcId="{BF1D324B-5A2A-433B-AA2A-1ACEB6395713}" destId="{C659D41F-DE9F-452F-AA03-485819B3CD70}" srcOrd="5" destOrd="0" presId="urn:microsoft.com/office/officeart/2005/8/layout/arrow2"/>
    <dgm:cxn modelId="{CBA827C4-48C0-4372-8C53-9E0568584B05}" type="presParOf" srcId="{BF1D324B-5A2A-433B-AA2A-1ACEB6395713}" destId="{7631799C-EED5-43AB-90BB-253A34D08D63}" srcOrd="6" destOrd="0" presId="urn:microsoft.com/office/officeart/2005/8/layout/arrow2"/>
    <dgm:cxn modelId="{42B60171-6026-4E98-A316-E8FC5CDD3AAF}" type="presParOf" srcId="{BF1D324B-5A2A-433B-AA2A-1ACEB6395713}" destId="{C6B55616-73F5-4952-9026-F851A08683B8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536402-D77A-4B80-BA4A-6D82BE429A9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E0A93BA-3FA0-4B28-85B9-C7E1EDC895AD}">
      <dgm:prSet phldrT="[Текст]"/>
      <dgm:spPr/>
      <dgm:t>
        <a:bodyPr/>
        <a:lstStyle/>
        <a:p>
          <a:r>
            <a:rPr lang="ru-RU" dirty="0" smtClean="0"/>
            <a:t>Рамапитек 20-14 </a:t>
          </a:r>
          <a:r>
            <a:rPr lang="ru-RU" dirty="0" err="1" smtClean="0"/>
            <a:t>млн.лет</a:t>
          </a:r>
          <a:endParaRPr lang="ru-RU" dirty="0"/>
        </a:p>
      </dgm:t>
    </dgm:pt>
    <dgm:pt modelId="{80A83BDC-0814-47D6-A7DD-7C8C25880E11}" type="parTrans" cxnId="{FE7BCCDB-C87C-4DD9-B70A-9E337522B4EB}">
      <dgm:prSet/>
      <dgm:spPr/>
      <dgm:t>
        <a:bodyPr/>
        <a:lstStyle/>
        <a:p>
          <a:endParaRPr lang="ru-RU"/>
        </a:p>
      </dgm:t>
    </dgm:pt>
    <dgm:pt modelId="{7AB28A24-AFB7-480D-BAFE-D2AFA6670181}" type="sibTrans" cxnId="{FE7BCCDB-C87C-4DD9-B70A-9E337522B4EB}">
      <dgm:prSet/>
      <dgm:spPr/>
      <dgm:t>
        <a:bodyPr/>
        <a:lstStyle/>
        <a:p>
          <a:endParaRPr lang="ru-RU"/>
        </a:p>
      </dgm:t>
    </dgm:pt>
    <dgm:pt modelId="{7DFC6ECB-C108-444D-9903-19CDBB46BE54}">
      <dgm:prSet phldrT="[Текст]"/>
      <dgm:spPr/>
      <dgm:t>
        <a:bodyPr/>
        <a:lstStyle/>
        <a:p>
          <a:r>
            <a:rPr lang="ru-RU" dirty="0" smtClean="0"/>
            <a:t>Австралопитек 8-5 </a:t>
          </a:r>
          <a:r>
            <a:rPr lang="ru-RU" dirty="0" err="1" smtClean="0"/>
            <a:t>млн.лет</a:t>
          </a:r>
          <a:endParaRPr lang="ru-RU" dirty="0"/>
        </a:p>
      </dgm:t>
    </dgm:pt>
    <dgm:pt modelId="{E7E5536E-FE9A-4BB2-86AF-9097D84423C3}" type="parTrans" cxnId="{73E9A61B-9153-4523-9A6C-6B4DBE24C6F9}">
      <dgm:prSet/>
      <dgm:spPr/>
      <dgm:t>
        <a:bodyPr/>
        <a:lstStyle/>
        <a:p>
          <a:endParaRPr lang="ru-RU"/>
        </a:p>
      </dgm:t>
    </dgm:pt>
    <dgm:pt modelId="{BD97FED9-B139-4C0F-9A68-50F263DC5EE5}" type="sibTrans" cxnId="{73E9A61B-9153-4523-9A6C-6B4DBE24C6F9}">
      <dgm:prSet/>
      <dgm:spPr/>
      <dgm:t>
        <a:bodyPr/>
        <a:lstStyle/>
        <a:p>
          <a:endParaRPr lang="ru-RU"/>
        </a:p>
      </dgm:t>
    </dgm:pt>
    <dgm:pt modelId="{8CDA5182-2F87-45A0-A802-553CDC7F88E7}">
      <dgm:prSet phldrT="[Текст]"/>
      <dgm:spPr/>
      <dgm:t>
        <a:bodyPr/>
        <a:lstStyle/>
        <a:p>
          <a:r>
            <a:rPr lang="en-US" dirty="0" smtClean="0"/>
            <a:t>Homo </a:t>
          </a:r>
          <a:r>
            <a:rPr lang="en-US" dirty="0" err="1" smtClean="0"/>
            <a:t>habilis</a:t>
          </a:r>
          <a:r>
            <a:rPr lang="en-US" dirty="0" smtClean="0"/>
            <a:t> 2 </a:t>
          </a:r>
          <a:r>
            <a:rPr lang="ru-RU" dirty="0" smtClean="0"/>
            <a:t>млн. лет</a:t>
          </a:r>
          <a:endParaRPr lang="ru-RU" dirty="0"/>
        </a:p>
      </dgm:t>
    </dgm:pt>
    <dgm:pt modelId="{E0FFB7A7-2E4F-4AB3-98F6-DB70060EA281}" type="parTrans" cxnId="{A9E16C4D-FBFD-4421-8829-ADE694285CA6}">
      <dgm:prSet/>
      <dgm:spPr/>
      <dgm:t>
        <a:bodyPr/>
        <a:lstStyle/>
        <a:p>
          <a:endParaRPr lang="ru-RU"/>
        </a:p>
      </dgm:t>
    </dgm:pt>
    <dgm:pt modelId="{452E077A-F35F-4E09-9969-A00008C33DC5}" type="sibTrans" cxnId="{A9E16C4D-FBFD-4421-8829-ADE694285CA6}">
      <dgm:prSet/>
      <dgm:spPr/>
      <dgm:t>
        <a:bodyPr/>
        <a:lstStyle/>
        <a:p>
          <a:endParaRPr lang="ru-RU"/>
        </a:p>
      </dgm:t>
    </dgm:pt>
    <dgm:pt modelId="{31088B63-824F-4A28-9F06-6374C1C8C79F}">
      <dgm:prSet phldrT="[Текст]"/>
      <dgm:spPr/>
      <dgm:t>
        <a:bodyPr/>
        <a:lstStyle/>
        <a:p>
          <a:r>
            <a:rPr lang="en-US" dirty="0" smtClean="0"/>
            <a:t>Homo erectus 1,3-1 </a:t>
          </a:r>
          <a:r>
            <a:rPr lang="ru-RU" dirty="0" smtClean="0"/>
            <a:t>млн. лет</a:t>
          </a:r>
          <a:endParaRPr lang="ru-RU" dirty="0"/>
        </a:p>
      </dgm:t>
    </dgm:pt>
    <dgm:pt modelId="{CC103EE4-8A10-40C9-A217-D57EBCF6CEC5}" type="parTrans" cxnId="{34D75D2E-223E-4847-9911-88590D643A4E}">
      <dgm:prSet/>
      <dgm:spPr/>
      <dgm:t>
        <a:bodyPr/>
        <a:lstStyle/>
        <a:p>
          <a:endParaRPr lang="ru-RU"/>
        </a:p>
      </dgm:t>
    </dgm:pt>
    <dgm:pt modelId="{37CF650C-168C-4FC0-98AB-88169A5DBBAA}" type="sibTrans" cxnId="{34D75D2E-223E-4847-9911-88590D643A4E}">
      <dgm:prSet/>
      <dgm:spPr/>
      <dgm:t>
        <a:bodyPr/>
        <a:lstStyle/>
        <a:p>
          <a:endParaRPr lang="ru-RU"/>
        </a:p>
      </dgm:t>
    </dgm:pt>
    <dgm:pt modelId="{83B20E3B-84FB-4607-AF10-B146A51FEC8F}">
      <dgm:prSet phldrT="[Текст]"/>
      <dgm:spPr/>
      <dgm:t>
        <a:bodyPr/>
        <a:lstStyle/>
        <a:p>
          <a:r>
            <a:rPr lang="en-US" dirty="0" smtClean="0"/>
            <a:t>Homo sapiens 200-150 </a:t>
          </a:r>
          <a:r>
            <a:rPr lang="ru-RU" dirty="0" smtClean="0"/>
            <a:t>тыс. лет</a:t>
          </a:r>
          <a:endParaRPr lang="ru-RU" dirty="0"/>
        </a:p>
      </dgm:t>
    </dgm:pt>
    <dgm:pt modelId="{52A86F8E-9105-4319-8858-1F0AFCA3AB7E}" type="parTrans" cxnId="{8FE36C6C-7850-404A-9CCD-E00EC14422B3}">
      <dgm:prSet/>
      <dgm:spPr/>
      <dgm:t>
        <a:bodyPr/>
        <a:lstStyle/>
        <a:p>
          <a:endParaRPr lang="ru-RU"/>
        </a:p>
      </dgm:t>
    </dgm:pt>
    <dgm:pt modelId="{4754DD4D-834E-4425-BAAF-E3A25BD9C5B9}" type="sibTrans" cxnId="{8FE36C6C-7850-404A-9CCD-E00EC14422B3}">
      <dgm:prSet/>
      <dgm:spPr/>
      <dgm:t>
        <a:bodyPr/>
        <a:lstStyle/>
        <a:p>
          <a:endParaRPr lang="ru-RU"/>
        </a:p>
      </dgm:t>
    </dgm:pt>
    <dgm:pt modelId="{473410C5-A23D-482F-BA50-10268F88D7C3}">
      <dgm:prSet phldrT="[Текст]"/>
      <dgm:spPr/>
      <dgm:t>
        <a:bodyPr/>
        <a:lstStyle/>
        <a:p>
          <a:r>
            <a:rPr lang="ru-RU" dirty="0" smtClean="0"/>
            <a:t>Кроманьонец 50-40 тыс. лет</a:t>
          </a:r>
          <a:endParaRPr lang="ru-RU" dirty="0"/>
        </a:p>
      </dgm:t>
    </dgm:pt>
    <dgm:pt modelId="{F1C07311-EA1D-460C-AA0C-0D428877C811}" type="parTrans" cxnId="{417710E3-6913-4894-B16E-D58BB5EBC151}">
      <dgm:prSet/>
      <dgm:spPr/>
      <dgm:t>
        <a:bodyPr/>
        <a:lstStyle/>
        <a:p>
          <a:endParaRPr lang="ru-RU"/>
        </a:p>
      </dgm:t>
    </dgm:pt>
    <dgm:pt modelId="{25838ED9-1D9D-4CBB-8345-4D746EBD893E}" type="sibTrans" cxnId="{417710E3-6913-4894-B16E-D58BB5EBC151}">
      <dgm:prSet/>
      <dgm:spPr/>
      <dgm:t>
        <a:bodyPr/>
        <a:lstStyle/>
        <a:p>
          <a:endParaRPr lang="ru-RU"/>
        </a:p>
      </dgm:t>
    </dgm:pt>
    <dgm:pt modelId="{168D17DB-11F6-43A1-A4C8-7CB0DF598FE7}" type="pres">
      <dgm:prSet presAssocID="{6C536402-D77A-4B80-BA4A-6D82BE429A96}" presName="Name0" presStyleCnt="0">
        <dgm:presLayoutVars>
          <dgm:dir/>
          <dgm:resizeHandles val="exact"/>
        </dgm:presLayoutVars>
      </dgm:prSet>
      <dgm:spPr/>
    </dgm:pt>
    <dgm:pt modelId="{8C748D61-E28C-4CBE-ABAE-928FE85F9A55}" type="pres">
      <dgm:prSet presAssocID="{6C536402-D77A-4B80-BA4A-6D82BE429A96}" presName="arrow" presStyleLbl="bgShp" presStyleIdx="0" presStyleCnt="1"/>
      <dgm:spPr/>
    </dgm:pt>
    <dgm:pt modelId="{9F82A4F8-D087-49AD-A599-40EEA2406D91}" type="pres">
      <dgm:prSet presAssocID="{6C536402-D77A-4B80-BA4A-6D82BE429A96}" presName="points" presStyleCnt="0"/>
      <dgm:spPr/>
    </dgm:pt>
    <dgm:pt modelId="{03ECA233-EACC-4D70-BABE-285A57DB515C}" type="pres">
      <dgm:prSet presAssocID="{AE0A93BA-3FA0-4B28-85B9-C7E1EDC895AD}" presName="compositeA" presStyleCnt="0"/>
      <dgm:spPr/>
    </dgm:pt>
    <dgm:pt modelId="{639668B6-031A-42A5-A698-1DD0DCE0E37F}" type="pres">
      <dgm:prSet presAssocID="{AE0A93BA-3FA0-4B28-85B9-C7E1EDC895AD}" presName="textA" presStyleLbl="revTx" presStyleIdx="0" presStyleCnt="6">
        <dgm:presLayoutVars>
          <dgm:bulletEnabled val="1"/>
        </dgm:presLayoutVars>
      </dgm:prSet>
      <dgm:spPr/>
    </dgm:pt>
    <dgm:pt modelId="{2D1EDE9C-369E-455E-8B72-54AB06A8176F}" type="pres">
      <dgm:prSet presAssocID="{AE0A93BA-3FA0-4B28-85B9-C7E1EDC895AD}" presName="circleA" presStyleLbl="node1" presStyleIdx="0" presStyleCnt="6"/>
      <dgm:spPr/>
    </dgm:pt>
    <dgm:pt modelId="{6AF38066-D5F1-477A-9F27-F984E9B12C12}" type="pres">
      <dgm:prSet presAssocID="{AE0A93BA-3FA0-4B28-85B9-C7E1EDC895AD}" presName="spaceA" presStyleCnt="0"/>
      <dgm:spPr/>
    </dgm:pt>
    <dgm:pt modelId="{F45AB199-42AF-4D0D-BB44-E317410B1071}" type="pres">
      <dgm:prSet presAssocID="{7AB28A24-AFB7-480D-BAFE-D2AFA6670181}" presName="space" presStyleCnt="0"/>
      <dgm:spPr/>
    </dgm:pt>
    <dgm:pt modelId="{A14001EE-8AF8-49A4-84B3-3D899B57B966}" type="pres">
      <dgm:prSet presAssocID="{7DFC6ECB-C108-444D-9903-19CDBB46BE54}" presName="compositeB" presStyleCnt="0"/>
      <dgm:spPr/>
    </dgm:pt>
    <dgm:pt modelId="{95329A39-D9EC-4280-95A4-D76CECAA5663}" type="pres">
      <dgm:prSet presAssocID="{7DFC6ECB-C108-444D-9903-19CDBB46BE54}" presName="textB" presStyleLbl="revTx" presStyleIdx="1" presStyleCnt="6">
        <dgm:presLayoutVars>
          <dgm:bulletEnabled val="1"/>
        </dgm:presLayoutVars>
      </dgm:prSet>
      <dgm:spPr/>
    </dgm:pt>
    <dgm:pt modelId="{D941A665-857B-40B6-B788-F1C7A3058D72}" type="pres">
      <dgm:prSet presAssocID="{7DFC6ECB-C108-444D-9903-19CDBB46BE54}" presName="circleB" presStyleLbl="node1" presStyleIdx="1" presStyleCnt="6"/>
      <dgm:spPr/>
    </dgm:pt>
    <dgm:pt modelId="{13CD0914-D451-4D59-93E3-83C09FADDAE9}" type="pres">
      <dgm:prSet presAssocID="{7DFC6ECB-C108-444D-9903-19CDBB46BE54}" presName="spaceB" presStyleCnt="0"/>
      <dgm:spPr/>
    </dgm:pt>
    <dgm:pt modelId="{75888FF8-7555-488C-9EED-A9BC4AF5AB80}" type="pres">
      <dgm:prSet presAssocID="{BD97FED9-B139-4C0F-9A68-50F263DC5EE5}" presName="space" presStyleCnt="0"/>
      <dgm:spPr/>
    </dgm:pt>
    <dgm:pt modelId="{0CEB3CDB-A810-4723-B26D-6A315EEA816A}" type="pres">
      <dgm:prSet presAssocID="{8CDA5182-2F87-45A0-A802-553CDC7F88E7}" presName="compositeA" presStyleCnt="0"/>
      <dgm:spPr/>
    </dgm:pt>
    <dgm:pt modelId="{5D996EC4-8891-4130-B1BC-36B50745DCC2}" type="pres">
      <dgm:prSet presAssocID="{8CDA5182-2F87-45A0-A802-553CDC7F88E7}" presName="textA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88B06-459F-4970-A653-B2E730D18C7D}" type="pres">
      <dgm:prSet presAssocID="{8CDA5182-2F87-45A0-A802-553CDC7F88E7}" presName="circleA" presStyleLbl="node1" presStyleIdx="2" presStyleCnt="6"/>
      <dgm:spPr/>
    </dgm:pt>
    <dgm:pt modelId="{9E10BE74-EF1A-4952-810F-51D74660C871}" type="pres">
      <dgm:prSet presAssocID="{8CDA5182-2F87-45A0-A802-553CDC7F88E7}" presName="spaceA" presStyleCnt="0"/>
      <dgm:spPr/>
    </dgm:pt>
    <dgm:pt modelId="{3FC85512-9B15-4DF3-812A-29738E955956}" type="pres">
      <dgm:prSet presAssocID="{452E077A-F35F-4E09-9969-A00008C33DC5}" presName="space" presStyleCnt="0"/>
      <dgm:spPr/>
    </dgm:pt>
    <dgm:pt modelId="{278CFFA8-286A-416F-B54D-B0997454EF37}" type="pres">
      <dgm:prSet presAssocID="{31088B63-824F-4A28-9F06-6374C1C8C79F}" presName="compositeB" presStyleCnt="0"/>
      <dgm:spPr/>
    </dgm:pt>
    <dgm:pt modelId="{67E81F4E-6734-4C84-9EAE-E7F5EF92785F}" type="pres">
      <dgm:prSet presAssocID="{31088B63-824F-4A28-9F06-6374C1C8C79F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D75FC-6BF4-4B64-908E-525E043C9A28}" type="pres">
      <dgm:prSet presAssocID="{31088B63-824F-4A28-9F06-6374C1C8C79F}" presName="circleB" presStyleLbl="node1" presStyleIdx="3" presStyleCnt="6"/>
      <dgm:spPr/>
    </dgm:pt>
    <dgm:pt modelId="{CF0FD19E-7D31-4B06-A876-E7F6E5E82EC4}" type="pres">
      <dgm:prSet presAssocID="{31088B63-824F-4A28-9F06-6374C1C8C79F}" presName="spaceB" presStyleCnt="0"/>
      <dgm:spPr/>
    </dgm:pt>
    <dgm:pt modelId="{049360B3-BCF5-4D73-9B8F-CAD6BD80A475}" type="pres">
      <dgm:prSet presAssocID="{37CF650C-168C-4FC0-98AB-88169A5DBBAA}" presName="space" presStyleCnt="0"/>
      <dgm:spPr/>
    </dgm:pt>
    <dgm:pt modelId="{BE00E4FF-9023-44A9-97FB-35F944E60FC0}" type="pres">
      <dgm:prSet presAssocID="{83B20E3B-84FB-4607-AF10-B146A51FEC8F}" presName="compositeA" presStyleCnt="0"/>
      <dgm:spPr/>
    </dgm:pt>
    <dgm:pt modelId="{1F940AC3-B1F1-473F-A602-239A45864D42}" type="pres">
      <dgm:prSet presAssocID="{83B20E3B-84FB-4607-AF10-B146A51FEC8F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53B1A-D2FD-475E-B6DF-FC0D03479318}" type="pres">
      <dgm:prSet presAssocID="{83B20E3B-84FB-4607-AF10-B146A51FEC8F}" presName="circleA" presStyleLbl="node1" presStyleIdx="4" presStyleCnt="6"/>
      <dgm:spPr/>
    </dgm:pt>
    <dgm:pt modelId="{F30564BB-32DA-44AC-A688-2844A7EAB204}" type="pres">
      <dgm:prSet presAssocID="{83B20E3B-84FB-4607-AF10-B146A51FEC8F}" presName="spaceA" presStyleCnt="0"/>
      <dgm:spPr/>
    </dgm:pt>
    <dgm:pt modelId="{C34D7838-DF69-4FF0-88B7-B8ABDBABF2C3}" type="pres">
      <dgm:prSet presAssocID="{4754DD4D-834E-4425-BAAF-E3A25BD9C5B9}" presName="space" presStyleCnt="0"/>
      <dgm:spPr/>
    </dgm:pt>
    <dgm:pt modelId="{85A2A0CE-22F8-4FD4-A45D-991D567B4625}" type="pres">
      <dgm:prSet presAssocID="{473410C5-A23D-482F-BA50-10268F88D7C3}" presName="compositeB" presStyleCnt="0"/>
      <dgm:spPr/>
    </dgm:pt>
    <dgm:pt modelId="{E33A3922-618C-43CA-84B3-922EB3ECF38C}" type="pres">
      <dgm:prSet presAssocID="{473410C5-A23D-482F-BA50-10268F88D7C3}" presName="textB" presStyleLbl="revTx" presStyleIdx="5" presStyleCnt="6">
        <dgm:presLayoutVars>
          <dgm:bulletEnabled val="1"/>
        </dgm:presLayoutVars>
      </dgm:prSet>
      <dgm:spPr/>
    </dgm:pt>
    <dgm:pt modelId="{2CF33EB9-04C7-4C03-A8A0-FA6A6185DC0F}" type="pres">
      <dgm:prSet presAssocID="{473410C5-A23D-482F-BA50-10268F88D7C3}" presName="circleB" presStyleLbl="node1" presStyleIdx="5" presStyleCnt="6"/>
      <dgm:spPr/>
    </dgm:pt>
    <dgm:pt modelId="{AEE75686-F390-4B90-8A6B-BEDDD7ABA84A}" type="pres">
      <dgm:prSet presAssocID="{473410C5-A23D-482F-BA50-10268F88D7C3}" presName="spaceB" presStyleCnt="0"/>
      <dgm:spPr/>
    </dgm:pt>
  </dgm:ptLst>
  <dgm:cxnLst>
    <dgm:cxn modelId="{417710E3-6913-4894-B16E-D58BB5EBC151}" srcId="{6C536402-D77A-4B80-BA4A-6D82BE429A96}" destId="{473410C5-A23D-482F-BA50-10268F88D7C3}" srcOrd="5" destOrd="0" parTransId="{F1C07311-EA1D-460C-AA0C-0D428877C811}" sibTransId="{25838ED9-1D9D-4CBB-8345-4D746EBD893E}"/>
    <dgm:cxn modelId="{A9E16C4D-FBFD-4421-8829-ADE694285CA6}" srcId="{6C536402-D77A-4B80-BA4A-6D82BE429A96}" destId="{8CDA5182-2F87-45A0-A802-553CDC7F88E7}" srcOrd="2" destOrd="0" parTransId="{E0FFB7A7-2E4F-4AB3-98F6-DB70060EA281}" sibTransId="{452E077A-F35F-4E09-9969-A00008C33DC5}"/>
    <dgm:cxn modelId="{504CD0BD-1528-4405-BF45-F06B509B8E8B}" type="presOf" srcId="{6C536402-D77A-4B80-BA4A-6D82BE429A96}" destId="{168D17DB-11F6-43A1-A4C8-7CB0DF598FE7}" srcOrd="0" destOrd="0" presId="urn:microsoft.com/office/officeart/2005/8/layout/hProcess11"/>
    <dgm:cxn modelId="{AE4D9D37-3DE9-4FA0-A1FD-B5948F2DC155}" type="presOf" srcId="{83B20E3B-84FB-4607-AF10-B146A51FEC8F}" destId="{1F940AC3-B1F1-473F-A602-239A45864D42}" srcOrd="0" destOrd="0" presId="urn:microsoft.com/office/officeart/2005/8/layout/hProcess11"/>
    <dgm:cxn modelId="{FE7BCCDB-C87C-4DD9-B70A-9E337522B4EB}" srcId="{6C536402-D77A-4B80-BA4A-6D82BE429A96}" destId="{AE0A93BA-3FA0-4B28-85B9-C7E1EDC895AD}" srcOrd="0" destOrd="0" parTransId="{80A83BDC-0814-47D6-A7DD-7C8C25880E11}" sibTransId="{7AB28A24-AFB7-480D-BAFE-D2AFA6670181}"/>
    <dgm:cxn modelId="{8FE36C6C-7850-404A-9CCD-E00EC14422B3}" srcId="{6C536402-D77A-4B80-BA4A-6D82BE429A96}" destId="{83B20E3B-84FB-4607-AF10-B146A51FEC8F}" srcOrd="4" destOrd="0" parTransId="{52A86F8E-9105-4319-8858-1F0AFCA3AB7E}" sibTransId="{4754DD4D-834E-4425-BAAF-E3A25BD9C5B9}"/>
    <dgm:cxn modelId="{699A38A2-D959-4EC1-82DB-6303478DB178}" type="presOf" srcId="{8CDA5182-2F87-45A0-A802-553CDC7F88E7}" destId="{5D996EC4-8891-4130-B1BC-36B50745DCC2}" srcOrd="0" destOrd="0" presId="urn:microsoft.com/office/officeart/2005/8/layout/hProcess11"/>
    <dgm:cxn modelId="{989AC37C-2C9D-4E11-B750-B0F4016CD70E}" type="presOf" srcId="{7DFC6ECB-C108-444D-9903-19CDBB46BE54}" destId="{95329A39-D9EC-4280-95A4-D76CECAA5663}" srcOrd="0" destOrd="0" presId="urn:microsoft.com/office/officeart/2005/8/layout/hProcess11"/>
    <dgm:cxn modelId="{34D75D2E-223E-4847-9911-88590D643A4E}" srcId="{6C536402-D77A-4B80-BA4A-6D82BE429A96}" destId="{31088B63-824F-4A28-9F06-6374C1C8C79F}" srcOrd="3" destOrd="0" parTransId="{CC103EE4-8A10-40C9-A217-D57EBCF6CEC5}" sibTransId="{37CF650C-168C-4FC0-98AB-88169A5DBBAA}"/>
    <dgm:cxn modelId="{73E9A61B-9153-4523-9A6C-6B4DBE24C6F9}" srcId="{6C536402-D77A-4B80-BA4A-6D82BE429A96}" destId="{7DFC6ECB-C108-444D-9903-19CDBB46BE54}" srcOrd="1" destOrd="0" parTransId="{E7E5536E-FE9A-4BB2-86AF-9097D84423C3}" sibTransId="{BD97FED9-B139-4C0F-9A68-50F263DC5EE5}"/>
    <dgm:cxn modelId="{4C39E2F0-92AB-4AC6-8622-DDC8C98D592D}" type="presOf" srcId="{31088B63-824F-4A28-9F06-6374C1C8C79F}" destId="{67E81F4E-6734-4C84-9EAE-E7F5EF92785F}" srcOrd="0" destOrd="0" presId="urn:microsoft.com/office/officeart/2005/8/layout/hProcess11"/>
    <dgm:cxn modelId="{30E5C725-7C74-4CFE-8439-CE85D90D52A0}" type="presOf" srcId="{AE0A93BA-3FA0-4B28-85B9-C7E1EDC895AD}" destId="{639668B6-031A-42A5-A698-1DD0DCE0E37F}" srcOrd="0" destOrd="0" presId="urn:microsoft.com/office/officeart/2005/8/layout/hProcess11"/>
    <dgm:cxn modelId="{513A3B73-C116-4788-B4F4-57C41DB6ABBB}" type="presOf" srcId="{473410C5-A23D-482F-BA50-10268F88D7C3}" destId="{E33A3922-618C-43CA-84B3-922EB3ECF38C}" srcOrd="0" destOrd="0" presId="urn:microsoft.com/office/officeart/2005/8/layout/hProcess11"/>
    <dgm:cxn modelId="{06316889-D018-4215-AB3C-75C68428E15A}" type="presParOf" srcId="{168D17DB-11F6-43A1-A4C8-7CB0DF598FE7}" destId="{8C748D61-E28C-4CBE-ABAE-928FE85F9A55}" srcOrd="0" destOrd="0" presId="urn:microsoft.com/office/officeart/2005/8/layout/hProcess11"/>
    <dgm:cxn modelId="{EB752BF8-0BFF-4E9D-AB93-AF4B27AB7B6C}" type="presParOf" srcId="{168D17DB-11F6-43A1-A4C8-7CB0DF598FE7}" destId="{9F82A4F8-D087-49AD-A599-40EEA2406D91}" srcOrd="1" destOrd="0" presId="urn:microsoft.com/office/officeart/2005/8/layout/hProcess11"/>
    <dgm:cxn modelId="{70A13B0E-21ED-48E4-8757-99FA8C7B0705}" type="presParOf" srcId="{9F82A4F8-D087-49AD-A599-40EEA2406D91}" destId="{03ECA233-EACC-4D70-BABE-285A57DB515C}" srcOrd="0" destOrd="0" presId="urn:microsoft.com/office/officeart/2005/8/layout/hProcess11"/>
    <dgm:cxn modelId="{E2C2A575-30E0-4A57-ADD0-2AF0415D5122}" type="presParOf" srcId="{03ECA233-EACC-4D70-BABE-285A57DB515C}" destId="{639668B6-031A-42A5-A698-1DD0DCE0E37F}" srcOrd="0" destOrd="0" presId="urn:microsoft.com/office/officeart/2005/8/layout/hProcess11"/>
    <dgm:cxn modelId="{4F1706E5-9203-4A47-98E0-B95E32FBD6DA}" type="presParOf" srcId="{03ECA233-EACC-4D70-BABE-285A57DB515C}" destId="{2D1EDE9C-369E-455E-8B72-54AB06A8176F}" srcOrd="1" destOrd="0" presId="urn:microsoft.com/office/officeart/2005/8/layout/hProcess11"/>
    <dgm:cxn modelId="{21237597-F9B7-4C46-A46E-9DFD0834B2C8}" type="presParOf" srcId="{03ECA233-EACC-4D70-BABE-285A57DB515C}" destId="{6AF38066-D5F1-477A-9F27-F984E9B12C12}" srcOrd="2" destOrd="0" presId="urn:microsoft.com/office/officeart/2005/8/layout/hProcess11"/>
    <dgm:cxn modelId="{32D6BB00-F326-407B-B6CF-D13FC35F531A}" type="presParOf" srcId="{9F82A4F8-D087-49AD-A599-40EEA2406D91}" destId="{F45AB199-42AF-4D0D-BB44-E317410B1071}" srcOrd="1" destOrd="0" presId="urn:microsoft.com/office/officeart/2005/8/layout/hProcess11"/>
    <dgm:cxn modelId="{1861E2F0-ED6D-42CE-9F73-AD019F398297}" type="presParOf" srcId="{9F82A4F8-D087-49AD-A599-40EEA2406D91}" destId="{A14001EE-8AF8-49A4-84B3-3D899B57B966}" srcOrd="2" destOrd="0" presId="urn:microsoft.com/office/officeart/2005/8/layout/hProcess11"/>
    <dgm:cxn modelId="{F59CD72B-9FF5-417B-B836-86EB95E7625B}" type="presParOf" srcId="{A14001EE-8AF8-49A4-84B3-3D899B57B966}" destId="{95329A39-D9EC-4280-95A4-D76CECAA5663}" srcOrd="0" destOrd="0" presId="urn:microsoft.com/office/officeart/2005/8/layout/hProcess11"/>
    <dgm:cxn modelId="{4339FEEC-BB77-424A-9C94-0E889BB534DA}" type="presParOf" srcId="{A14001EE-8AF8-49A4-84B3-3D899B57B966}" destId="{D941A665-857B-40B6-B788-F1C7A3058D72}" srcOrd="1" destOrd="0" presId="urn:microsoft.com/office/officeart/2005/8/layout/hProcess11"/>
    <dgm:cxn modelId="{369FF5B4-05B5-49D3-9FC9-74EAF6BADC53}" type="presParOf" srcId="{A14001EE-8AF8-49A4-84B3-3D899B57B966}" destId="{13CD0914-D451-4D59-93E3-83C09FADDAE9}" srcOrd="2" destOrd="0" presId="urn:microsoft.com/office/officeart/2005/8/layout/hProcess11"/>
    <dgm:cxn modelId="{BFB06417-A5A5-459E-8ADE-358C05457338}" type="presParOf" srcId="{9F82A4F8-D087-49AD-A599-40EEA2406D91}" destId="{75888FF8-7555-488C-9EED-A9BC4AF5AB80}" srcOrd="3" destOrd="0" presId="urn:microsoft.com/office/officeart/2005/8/layout/hProcess11"/>
    <dgm:cxn modelId="{89AE18B2-CFD8-460E-8365-6A185CFA9EE0}" type="presParOf" srcId="{9F82A4F8-D087-49AD-A599-40EEA2406D91}" destId="{0CEB3CDB-A810-4723-B26D-6A315EEA816A}" srcOrd="4" destOrd="0" presId="urn:microsoft.com/office/officeart/2005/8/layout/hProcess11"/>
    <dgm:cxn modelId="{12C57074-7FDA-473C-8E6E-440C7A2455BC}" type="presParOf" srcId="{0CEB3CDB-A810-4723-B26D-6A315EEA816A}" destId="{5D996EC4-8891-4130-B1BC-36B50745DCC2}" srcOrd="0" destOrd="0" presId="urn:microsoft.com/office/officeart/2005/8/layout/hProcess11"/>
    <dgm:cxn modelId="{A1C5BC1B-5559-4C99-98EB-86881720F110}" type="presParOf" srcId="{0CEB3CDB-A810-4723-B26D-6A315EEA816A}" destId="{E2988B06-459F-4970-A653-B2E730D18C7D}" srcOrd="1" destOrd="0" presId="urn:microsoft.com/office/officeart/2005/8/layout/hProcess11"/>
    <dgm:cxn modelId="{B89CE67F-BDAF-4FB4-9980-29B3F8E60B44}" type="presParOf" srcId="{0CEB3CDB-A810-4723-B26D-6A315EEA816A}" destId="{9E10BE74-EF1A-4952-810F-51D74660C871}" srcOrd="2" destOrd="0" presId="urn:microsoft.com/office/officeart/2005/8/layout/hProcess11"/>
    <dgm:cxn modelId="{BBA2F64A-D11A-45F3-979D-4942C865EEF7}" type="presParOf" srcId="{9F82A4F8-D087-49AD-A599-40EEA2406D91}" destId="{3FC85512-9B15-4DF3-812A-29738E955956}" srcOrd="5" destOrd="0" presId="urn:microsoft.com/office/officeart/2005/8/layout/hProcess11"/>
    <dgm:cxn modelId="{213990C9-9755-4B2E-80B6-F958F2B640CB}" type="presParOf" srcId="{9F82A4F8-D087-49AD-A599-40EEA2406D91}" destId="{278CFFA8-286A-416F-B54D-B0997454EF37}" srcOrd="6" destOrd="0" presId="urn:microsoft.com/office/officeart/2005/8/layout/hProcess11"/>
    <dgm:cxn modelId="{470D8A82-DA86-48B7-A982-B15897BCC118}" type="presParOf" srcId="{278CFFA8-286A-416F-B54D-B0997454EF37}" destId="{67E81F4E-6734-4C84-9EAE-E7F5EF92785F}" srcOrd="0" destOrd="0" presId="urn:microsoft.com/office/officeart/2005/8/layout/hProcess11"/>
    <dgm:cxn modelId="{D48EF50F-FD79-4212-84DB-67B02C430DB3}" type="presParOf" srcId="{278CFFA8-286A-416F-B54D-B0997454EF37}" destId="{323D75FC-6BF4-4B64-908E-525E043C9A28}" srcOrd="1" destOrd="0" presId="urn:microsoft.com/office/officeart/2005/8/layout/hProcess11"/>
    <dgm:cxn modelId="{47C34ACC-16FB-4EE8-9EE5-5EE2B1CBE2A0}" type="presParOf" srcId="{278CFFA8-286A-416F-B54D-B0997454EF37}" destId="{CF0FD19E-7D31-4B06-A876-E7F6E5E82EC4}" srcOrd="2" destOrd="0" presId="urn:microsoft.com/office/officeart/2005/8/layout/hProcess11"/>
    <dgm:cxn modelId="{CF14DB0B-2F3B-4031-878D-764FA552D44C}" type="presParOf" srcId="{9F82A4F8-D087-49AD-A599-40EEA2406D91}" destId="{049360B3-BCF5-4D73-9B8F-CAD6BD80A475}" srcOrd="7" destOrd="0" presId="urn:microsoft.com/office/officeart/2005/8/layout/hProcess11"/>
    <dgm:cxn modelId="{7224BD9B-5E4C-4BB1-A064-2659C6F7B690}" type="presParOf" srcId="{9F82A4F8-D087-49AD-A599-40EEA2406D91}" destId="{BE00E4FF-9023-44A9-97FB-35F944E60FC0}" srcOrd="8" destOrd="0" presId="urn:microsoft.com/office/officeart/2005/8/layout/hProcess11"/>
    <dgm:cxn modelId="{52418DE3-A9A4-4A56-AC3E-A6F15D7927F3}" type="presParOf" srcId="{BE00E4FF-9023-44A9-97FB-35F944E60FC0}" destId="{1F940AC3-B1F1-473F-A602-239A45864D42}" srcOrd="0" destOrd="0" presId="urn:microsoft.com/office/officeart/2005/8/layout/hProcess11"/>
    <dgm:cxn modelId="{962A7418-03EC-49DF-8A6D-19D984B46B52}" type="presParOf" srcId="{BE00E4FF-9023-44A9-97FB-35F944E60FC0}" destId="{20E53B1A-D2FD-475E-B6DF-FC0D03479318}" srcOrd="1" destOrd="0" presId="urn:microsoft.com/office/officeart/2005/8/layout/hProcess11"/>
    <dgm:cxn modelId="{F1D16945-A83A-4A4D-BF7A-710D210558E2}" type="presParOf" srcId="{BE00E4FF-9023-44A9-97FB-35F944E60FC0}" destId="{F30564BB-32DA-44AC-A688-2844A7EAB204}" srcOrd="2" destOrd="0" presId="urn:microsoft.com/office/officeart/2005/8/layout/hProcess11"/>
    <dgm:cxn modelId="{EB42AB22-F7B8-4F34-81BE-024A5F393643}" type="presParOf" srcId="{9F82A4F8-D087-49AD-A599-40EEA2406D91}" destId="{C34D7838-DF69-4FF0-88B7-B8ABDBABF2C3}" srcOrd="9" destOrd="0" presId="urn:microsoft.com/office/officeart/2005/8/layout/hProcess11"/>
    <dgm:cxn modelId="{FFDC0164-5497-48AE-9344-822B202D4BF5}" type="presParOf" srcId="{9F82A4F8-D087-49AD-A599-40EEA2406D91}" destId="{85A2A0CE-22F8-4FD4-A45D-991D567B4625}" srcOrd="10" destOrd="0" presId="urn:microsoft.com/office/officeart/2005/8/layout/hProcess11"/>
    <dgm:cxn modelId="{BEBE8767-4BDE-485A-8795-1348E6166F22}" type="presParOf" srcId="{85A2A0CE-22F8-4FD4-A45D-991D567B4625}" destId="{E33A3922-618C-43CA-84B3-922EB3ECF38C}" srcOrd="0" destOrd="0" presId="urn:microsoft.com/office/officeart/2005/8/layout/hProcess11"/>
    <dgm:cxn modelId="{4260CBE1-4E37-402B-BBB9-49C3431EF725}" type="presParOf" srcId="{85A2A0CE-22F8-4FD4-A45D-991D567B4625}" destId="{2CF33EB9-04C7-4C03-A8A0-FA6A6185DC0F}" srcOrd="1" destOrd="0" presId="urn:microsoft.com/office/officeart/2005/8/layout/hProcess11"/>
    <dgm:cxn modelId="{101CC4F2-D31E-40A2-A0DF-E02D21D07398}" type="presParOf" srcId="{85A2A0CE-22F8-4FD4-A45D-991D567B4625}" destId="{AEE75686-F390-4B90-8A6B-BEDDD7ABA84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1DEF95-4EED-452E-AD96-C05C7CD7C46B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F2D474-9070-478E-B27C-74A19E624D27}" type="pres">
      <dgm:prSet presAssocID="{3D1DEF95-4EED-452E-AD96-C05C7CD7C46B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74C75CC8-7737-4D20-9B89-4F9415D0DF8D}" type="presOf" srcId="{3D1DEF95-4EED-452E-AD96-C05C7CD7C46B}" destId="{2CF2D474-9070-478E-B27C-74A19E624D27}" srcOrd="0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5F9A3E-96EB-496F-BFC5-EEAD137DDE1B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E6DF4D-0703-4605-8E9B-5E1E2A3A6D4C}">
      <dgm:prSet phldrT="[Текст]"/>
      <dgm:spPr/>
      <dgm:t>
        <a:bodyPr/>
        <a:lstStyle/>
        <a:p>
          <a:r>
            <a:rPr lang="ru-RU" dirty="0" smtClean="0"/>
            <a:t>Биологическое</a:t>
          </a:r>
          <a:endParaRPr lang="ru-RU" dirty="0"/>
        </a:p>
      </dgm:t>
    </dgm:pt>
    <dgm:pt modelId="{0D6058CE-B8D1-43EA-A346-E19F5CCE44EF}" type="parTrans" cxnId="{BF89F59E-D24B-4CB6-9A1F-E5703BD935C7}">
      <dgm:prSet/>
      <dgm:spPr/>
      <dgm:t>
        <a:bodyPr/>
        <a:lstStyle/>
        <a:p>
          <a:endParaRPr lang="ru-RU"/>
        </a:p>
      </dgm:t>
    </dgm:pt>
    <dgm:pt modelId="{E307C046-82B9-4039-9A74-50CB4D6FBB48}" type="sibTrans" cxnId="{BF89F59E-D24B-4CB6-9A1F-E5703BD935C7}">
      <dgm:prSet/>
      <dgm:spPr/>
      <dgm:t>
        <a:bodyPr/>
        <a:lstStyle/>
        <a:p>
          <a:endParaRPr lang="ru-RU"/>
        </a:p>
      </dgm:t>
    </dgm:pt>
    <dgm:pt modelId="{348439D6-7F26-4A56-9F03-114C71D44C62}">
      <dgm:prSet phldrT="[Текст]"/>
      <dgm:spPr/>
      <dgm:t>
        <a:bodyPr/>
        <a:lstStyle/>
        <a:p>
          <a:r>
            <a:rPr lang="ru-RU" dirty="0" smtClean="0"/>
            <a:t>Анатомия, физиология, медицина, генетика</a:t>
          </a:r>
          <a:endParaRPr lang="ru-RU" dirty="0"/>
        </a:p>
      </dgm:t>
    </dgm:pt>
    <dgm:pt modelId="{3F77DB1B-F32E-4719-A2CC-34FB6BFA3B59}" type="parTrans" cxnId="{0CB386F5-E82E-403E-8A5C-423F88C6F450}">
      <dgm:prSet/>
      <dgm:spPr/>
      <dgm:t>
        <a:bodyPr/>
        <a:lstStyle/>
        <a:p>
          <a:endParaRPr lang="ru-RU"/>
        </a:p>
      </dgm:t>
    </dgm:pt>
    <dgm:pt modelId="{FCD00345-6EA2-496F-A1DD-FE5CD9598600}" type="sibTrans" cxnId="{0CB386F5-E82E-403E-8A5C-423F88C6F450}">
      <dgm:prSet/>
      <dgm:spPr/>
      <dgm:t>
        <a:bodyPr/>
        <a:lstStyle/>
        <a:p>
          <a:endParaRPr lang="ru-RU"/>
        </a:p>
      </dgm:t>
    </dgm:pt>
    <dgm:pt modelId="{AE8B6B32-81FE-40EA-ABB5-A9C96DF2090D}">
      <dgm:prSet phldrT="[Текст]"/>
      <dgm:spPr/>
      <dgm:t>
        <a:bodyPr/>
        <a:lstStyle/>
        <a:p>
          <a:r>
            <a:rPr lang="ru-RU" dirty="0" smtClean="0"/>
            <a:t>Психическое </a:t>
          </a:r>
          <a:endParaRPr lang="ru-RU" dirty="0"/>
        </a:p>
      </dgm:t>
    </dgm:pt>
    <dgm:pt modelId="{E1C199B2-7274-4C30-963A-02139B2D0A4C}" type="parTrans" cxnId="{0F677C46-1CC2-4894-B481-05EE9875B6D1}">
      <dgm:prSet/>
      <dgm:spPr/>
      <dgm:t>
        <a:bodyPr/>
        <a:lstStyle/>
        <a:p>
          <a:endParaRPr lang="ru-RU"/>
        </a:p>
      </dgm:t>
    </dgm:pt>
    <dgm:pt modelId="{9EB849DC-2855-4A59-9EF1-ED03012480A3}" type="sibTrans" cxnId="{0F677C46-1CC2-4894-B481-05EE9875B6D1}">
      <dgm:prSet/>
      <dgm:spPr/>
      <dgm:t>
        <a:bodyPr/>
        <a:lstStyle/>
        <a:p>
          <a:endParaRPr lang="ru-RU"/>
        </a:p>
      </dgm:t>
    </dgm:pt>
    <dgm:pt modelId="{0D72BAB4-CF85-45A1-97BA-640212646D2B}">
      <dgm:prSet phldrT="[Текст]"/>
      <dgm:spPr/>
      <dgm:t>
        <a:bodyPr/>
        <a:lstStyle/>
        <a:p>
          <a:r>
            <a:rPr lang="ru-RU" dirty="0" smtClean="0"/>
            <a:t>Психология (интеллект, воля, память, характер, темперамент, эмоции, сознательное и бессознательное)</a:t>
          </a:r>
          <a:endParaRPr lang="ru-RU" dirty="0"/>
        </a:p>
      </dgm:t>
    </dgm:pt>
    <dgm:pt modelId="{6E54C2A3-C889-49E3-BDD9-96F695E76ED2}" type="parTrans" cxnId="{95442BE2-CE13-4521-950F-4CDE42BA06E5}">
      <dgm:prSet/>
      <dgm:spPr/>
      <dgm:t>
        <a:bodyPr/>
        <a:lstStyle/>
        <a:p>
          <a:endParaRPr lang="ru-RU"/>
        </a:p>
      </dgm:t>
    </dgm:pt>
    <dgm:pt modelId="{6DC2ACF3-D0C5-44EE-AAA9-0CA94342BDDE}" type="sibTrans" cxnId="{95442BE2-CE13-4521-950F-4CDE42BA06E5}">
      <dgm:prSet/>
      <dgm:spPr/>
      <dgm:t>
        <a:bodyPr/>
        <a:lstStyle/>
        <a:p>
          <a:endParaRPr lang="ru-RU"/>
        </a:p>
      </dgm:t>
    </dgm:pt>
    <dgm:pt modelId="{3D4B7566-A92A-4907-A6F2-F58C27BB2A35}">
      <dgm:prSet phldrT="[Текст]"/>
      <dgm:spPr/>
      <dgm:t>
        <a:bodyPr/>
        <a:lstStyle/>
        <a:p>
          <a:r>
            <a:rPr lang="ru-RU" dirty="0" smtClean="0"/>
            <a:t>Социальное</a:t>
          </a:r>
          <a:endParaRPr lang="ru-RU" dirty="0"/>
        </a:p>
      </dgm:t>
    </dgm:pt>
    <dgm:pt modelId="{251129E9-9C26-4D9C-9B35-3F0A830FEA8F}" type="parTrans" cxnId="{C11A13D9-9DC2-436E-8BB9-AE13161F5B75}">
      <dgm:prSet/>
      <dgm:spPr/>
      <dgm:t>
        <a:bodyPr/>
        <a:lstStyle/>
        <a:p>
          <a:endParaRPr lang="ru-RU"/>
        </a:p>
      </dgm:t>
    </dgm:pt>
    <dgm:pt modelId="{35DE1A9B-2646-4433-AC8F-A86CB3E0A346}" type="sibTrans" cxnId="{C11A13D9-9DC2-436E-8BB9-AE13161F5B75}">
      <dgm:prSet/>
      <dgm:spPr/>
      <dgm:t>
        <a:bodyPr/>
        <a:lstStyle/>
        <a:p>
          <a:endParaRPr lang="ru-RU"/>
        </a:p>
      </dgm:t>
    </dgm:pt>
    <dgm:pt modelId="{505C591A-3277-4D00-AE70-302A581E983C}">
      <dgm:prSet phldrT="[Текст]"/>
      <dgm:spPr/>
      <dgm:t>
        <a:bodyPr/>
        <a:lstStyle/>
        <a:p>
          <a:r>
            <a:rPr lang="ru-RU" dirty="0" smtClean="0"/>
            <a:t>Социальная психология, социология</a:t>
          </a:r>
        </a:p>
        <a:p>
          <a:endParaRPr lang="ru-RU" dirty="0"/>
        </a:p>
      </dgm:t>
    </dgm:pt>
    <dgm:pt modelId="{00AF22F5-DBE7-481D-9243-2A3AB2ECC75C}" type="parTrans" cxnId="{882CC0A2-A5D8-4276-AB46-0C7F72977392}">
      <dgm:prSet/>
      <dgm:spPr/>
      <dgm:t>
        <a:bodyPr/>
        <a:lstStyle/>
        <a:p>
          <a:endParaRPr lang="ru-RU"/>
        </a:p>
      </dgm:t>
    </dgm:pt>
    <dgm:pt modelId="{ACAA2726-29BC-4150-BA91-0E02B5C5D8C8}" type="sibTrans" cxnId="{882CC0A2-A5D8-4276-AB46-0C7F72977392}">
      <dgm:prSet/>
      <dgm:spPr/>
      <dgm:t>
        <a:bodyPr/>
        <a:lstStyle/>
        <a:p>
          <a:endParaRPr lang="ru-RU"/>
        </a:p>
      </dgm:t>
    </dgm:pt>
    <dgm:pt modelId="{9C11F915-5AAC-4187-83DD-0FF246FD21FD}" type="pres">
      <dgm:prSet presAssocID="{965F9A3E-96EB-496F-BFC5-EEAD137DDE1B}" presName="Name0" presStyleCnt="0">
        <dgm:presLayoutVars>
          <dgm:chMax/>
          <dgm:chPref/>
          <dgm:dir/>
        </dgm:presLayoutVars>
      </dgm:prSet>
      <dgm:spPr/>
    </dgm:pt>
    <dgm:pt modelId="{5354EAA2-2C28-4B30-87C8-24249C4E023B}" type="pres">
      <dgm:prSet presAssocID="{F7E6DF4D-0703-4605-8E9B-5E1E2A3A6D4C}" presName="parenttextcomposite" presStyleCnt="0"/>
      <dgm:spPr/>
    </dgm:pt>
    <dgm:pt modelId="{C3E3D94D-113C-45B9-8D74-03E4BFC89CDC}" type="pres">
      <dgm:prSet presAssocID="{F7E6DF4D-0703-4605-8E9B-5E1E2A3A6D4C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2804F-4AEA-4241-BF15-F457CE307793}" type="pres">
      <dgm:prSet presAssocID="{F7E6DF4D-0703-4605-8E9B-5E1E2A3A6D4C}" presName="composite" presStyleCnt="0"/>
      <dgm:spPr/>
    </dgm:pt>
    <dgm:pt modelId="{142D1A53-7134-4C4E-8757-EF14988AFDD3}" type="pres">
      <dgm:prSet presAssocID="{F7E6DF4D-0703-4605-8E9B-5E1E2A3A6D4C}" presName="chevron1" presStyleLbl="alignNode1" presStyleIdx="0" presStyleCnt="21"/>
      <dgm:spPr/>
    </dgm:pt>
    <dgm:pt modelId="{4D86F94D-A382-4065-B5D4-29C72D246AE6}" type="pres">
      <dgm:prSet presAssocID="{F7E6DF4D-0703-4605-8E9B-5E1E2A3A6D4C}" presName="chevron2" presStyleLbl="alignNode1" presStyleIdx="1" presStyleCnt="21"/>
      <dgm:spPr/>
    </dgm:pt>
    <dgm:pt modelId="{1908B7FE-EBD9-4532-AEC9-C0D404914F51}" type="pres">
      <dgm:prSet presAssocID="{F7E6DF4D-0703-4605-8E9B-5E1E2A3A6D4C}" presName="chevron3" presStyleLbl="alignNode1" presStyleIdx="2" presStyleCnt="21"/>
      <dgm:spPr/>
    </dgm:pt>
    <dgm:pt modelId="{0636A8A1-2EC6-4834-95C7-5ED9CDB1EE5F}" type="pres">
      <dgm:prSet presAssocID="{F7E6DF4D-0703-4605-8E9B-5E1E2A3A6D4C}" presName="chevron4" presStyleLbl="alignNode1" presStyleIdx="3" presStyleCnt="21"/>
      <dgm:spPr/>
    </dgm:pt>
    <dgm:pt modelId="{1AC3039E-DFE5-4900-BED4-7F2CE6B8B97E}" type="pres">
      <dgm:prSet presAssocID="{F7E6DF4D-0703-4605-8E9B-5E1E2A3A6D4C}" presName="chevron5" presStyleLbl="alignNode1" presStyleIdx="4" presStyleCnt="21"/>
      <dgm:spPr/>
    </dgm:pt>
    <dgm:pt modelId="{94991145-D265-49F8-B7A7-DF358B5E8C15}" type="pres">
      <dgm:prSet presAssocID="{F7E6DF4D-0703-4605-8E9B-5E1E2A3A6D4C}" presName="chevron6" presStyleLbl="alignNode1" presStyleIdx="5" presStyleCnt="21"/>
      <dgm:spPr/>
    </dgm:pt>
    <dgm:pt modelId="{AAE3CA4A-84DF-483C-A4FB-FF6B263D38A2}" type="pres">
      <dgm:prSet presAssocID="{F7E6DF4D-0703-4605-8E9B-5E1E2A3A6D4C}" presName="chevron7" presStyleLbl="alignNode1" presStyleIdx="6" presStyleCnt="21"/>
      <dgm:spPr/>
    </dgm:pt>
    <dgm:pt modelId="{C3CE695B-2EE1-42C2-B9B2-75CE70E9556F}" type="pres">
      <dgm:prSet presAssocID="{F7E6DF4D-0703-4605-8E9B-5E1E2A3A6D4C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</dgm:pt>
    <dgm:pt modelId="{CEA11DA8-792B-4BF4-830A-E66B8092BD02}" type="pres">
      <dgm:prSet presAssocID="{E307C046-82B9-4039-9A74-50CB4D6FBB48}" presName="sibTrans" presStyleCnt="0"/>
      <dgm:spPr/>
    </dgm:pt>
    <dgm:pt modelId="{D77FC587-2DF8-4C25-B415-0E86FDF9293C}" type="pres">
      <dgm:prSet presAssocID="{AE8B6B32-81FE-40EA-ABB5-A9C96DF2090D}" presName="parenttextcomposite" presStyleCnt="0"/>
      <dgm:spPr/>
    </dgm:pt>
    <dgm:pt modelId="{5C56B9E8-FBF2-4C3C-A75F-78C3CF5DC6C6}" type="pres">
      <dgm:prSet presAssocID="{AE8B6B32-81FE-40EA-ABB5-A9C96DF2090D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862B678F-6374-4529-95BF-8C7AB5D424F2}" type="pres">
      <dgm:prSet presAssocID="{AE8B6B32-81FE-40EA-ABB5-A9C96DF2090D}" presName="composite" presStyleCnt="0"/>
      <dgm:spPr/>
    </dgm:pt>
    <dgm:pt modelId="{DC6E2333-7402-47B6-8CAD-CC8ED9CABAEE}" type="pres">
      <dgm:prSet presAssocID="{AE8B6B32-81FE-40EA-ABB5-A9C96DF2090D}" presName="chevron1" presStyleLbl="alignNode1" presStyleIdx="7" presStyleCnt="21"/>
      <dgm:spPr/>
    </dgm:pt>
    <dgm:pt modelId="{9B897530-5A66-4CCE-B831-0F6BAC5D5559}" type="pres">
      <dgm:prSet presAssocID="{AE8B6B32-81FE-40EA-ABB5-A9C96DF2090D}" presName="chevron2" presStyleLbl="alignNode1" presStyleIdx="8" presStyleCnt="21"/>
      <dgm:spPr/>
    </dgm:pt>
    <dgm:pt modelId="{AE83D51E-BE2A-412A-B130-238244671D9C}" type="pres">
      <dgm:prSet presAssocID="{AE8B6B32-81FE-40EA-ABB5-A9C96DF2090D}" presName="chevron3" presStyleLbl="alignNode1" presStyleIdx="9" presStyleCnt="21"/>
      <dgm:spPr/>
    </dgm:pt>
    <dgm:pt modelId="{59CD1901-E5FE-4388-B93A-5015AE8578DC}" type="pres">
      <dgm:prSet presAssocID="{AE8B6B32-81FE-40EA-ABB5-A9C96DF2090D}" presName="chevron4" presStyleLbl="alignNode1" presStyleIdx="10" presStyleCnt="21"/>
      <dgm:spPr/>
    </dgm:pt>
    <dgm:pt modelId="{41E793DF-DEB2-4A84-BF99-B174AA59C8A0}" type="pres">
      <dgm:prSet presAssocID="{AE8B6B32-81FE-40EA-ABB5-A9C96DF2090D}" presName="chevron5" presStyleLbl="alignNode1" presStyleIdx="11" presStyleCnt="21"/>
      <dgm:spPr/>
    </dgm:pt>
    <dgm:pt modelId="{FD888826-8C34-4EF0-8C36-A855EEFFBDD1}" type="pres">
      <dgm:prSet presAssocID="{AE8B6B32-81FE-40EA-ABB5-A9C96DF2090D}" presName="chevron6" presStyleLbl="alignNode1" presStyleIdx="12" presStyleCnt="21"/>
      <dgm:spPr/>
    </dgm:pt>
    <dgm:pt modelId="{51695CDC-3454-415C-B4AE-33097190970E}" type="pres">
      <dgm:prSet presAssocID="{AE8B6B32-81FE-40EA-ABB5-A9C96DF2090D}" presName="chevron7" presStyleLbl="alignNode1" presStyleIdx="13" presStyleCnt="21"/>
      <dgm:spPr/>
    </dgm:pt>
    <dgm:pt modelId="{7EBF4A16-B295-4581-8940-DED1BBC3C94A}" type="pres">
      <dgm:prSet presAssocID="{AE8B6B32-81FE-40EA-ABB5-A9C96DF2090D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51D306AD-D901-45C4-8468-1777D60D3920}" type="pres">
      <dgm:prSet presAssocID="{9EB849DC-2855-4A59-9EF1-ED03012480A3}" presName="sibTrans" presStyleCnt="0"/>
      <dgm:spPr/>
    </dgm:pt>
    <dgm:pt modelId="{2F0C63EE-6FD0-468F-A0E1-2D6B6C1F3250}" type="pres">
      <dgm:prSet presAssocID="{3D4B7566-A92A-4907-A6F2-F58C27BB2A35}" presName="parenttextcomposite" presStyleCnt="0"/>
      <dgm:spPr/>
    </dgm:pt>
    <dgm:pt modelId="{920BEE7A-5F7C-4A9A-8780-219E3D4341CB}" type="pres">
      <dgm:prSet presAssocID="{3D4B7566-A92A-4907-A6F2-F58C27BB2A35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FCF2C83E-C6F9-49BF-9DBF-3706B4C87F95}" type="pres">
      <dgm:prSet presAssocID="{3D4B7566-A92A-4907-A6F2-F58C27BB2A35}" presName="composite" presStyleCnt="0"/>
      <dgm:spPr/>
    </dgm:pt>
    <dgm:pt modelId="{D6106448-F8AE-42F5-8260-D4BFD53A8E17}" type="pres">
      <dgm:prSet presAssocID="{3D4B7566-A92A-4907-A6F2-F58C27BB2A35}" presName="chevron1" presStyleLbl="alignNode1" presStyleIdx="14" presStyleCnt="21"/>
      <dgm:spPr/>
    </dgm:pt>
    <dgm:pt modelId="{EA49E5F7-8C29-4AF9-8B99-EF1844FD62BF}" type="pres">
      <dgm:prSet presAssocID="{3D4B7566-A92A-4907-A6F2-F58C27BB2A35}" presName="chevron2" presStyleLbl="alignNode1" presStyleIdx="15" presStyleCnt="21"/>
      <dgm:spPr/>
    </dgm:pt>
    <dgm:pt modelId="{C7F4A068-57B8-4B08-A89D-65F4C9E3D09A}" type="pres">
      <dgm:prSet presAssocID="{3D4B7566-A92A-4907-A6F2-F58C27BB2A35}" presName="chevron3" presStyleLbl="alignNode1" presStyleIdx="16" presStyleCnt="21"/>
      <dgm:spPr/>
    </dgm:pt>
    <dgm:pt modelId="{540D5111-66CA-4A62-9B8D-E9AF44A7F1D1}" type="pres">
      <dgm:prSet presAssocID="{3D4B7566-A92A-4907-A6F2-F58C27BB2A35}" presName="chevron4" presStyleLbl="alignNode1" presStyleIdx="17" presStyleCnt="21"/>
      <dgm:spPr/>
    </dgm:pt>
    <dgm:pt modelId="{91FECF16-71C8-4C3C-BA78-C7FA85C18460}" type="pres">
      <dgm:prSet presAssocID="{3D4B7566-A92A-4907-A6F2-F58C27BB2A35}" presName="chevron5" presStyleLbl="alignNode1" presStyleIdx="18" presStyleCnt="21"/>
      <dgm:spPr/>
    </dgm:pt>
    <dgm:pt modelId="{6F22E22B-DCB2-4EFE-82CB-1AE9D0215409}" type="pres">
      <dgm:prSet presAssocID="{3D4B7566-A92A-4907-A6F2-F58C27BB2A35}" presName="chevron6" presStyleLbl="alignNode1" presStyleIdx="19" presStyleCnt="21"/>
      <dgm:spPr/>
    </dgm:pt>
    <dgm:pt modelId="{A2693A5E-8EB4-442E-8150-A20AC229B105}" type="pres">
      <dgm:prSet presAssocID="{3D4B7566-A92A-4907-A6F2-F58C27BB2A35}" presName="chevron7" presStyleLbl="alignNode1" presStyleIdx="20" presStyleCnt="21"/>
      <dgm:spPr/>
    </dgm:pt>
    <dgm:pt modelId="{12E5ECDB-1154-406D-8FBA-FD977A565805}" type="pres">
      <dgm:prSet presAssocID="{3D4B7566-A92A-4907-A6F2-F58C27BB2A35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BD4F5E-1A6D-4AD5-8832-DC1AD7EE3577}" type="presOf" srcId="{F7E6DF4D-0703-4605-8E9B-5E1E2A3A6D4C}" destId="{C3E3D94D-113C-45B9-8D74-03E4BFC89CDC}" srcOrd="0" destOrd="0" presId="urn:microsoft.com/office/officeart/2008/layout/VerticalAccentList"/>
    <dgm:cxn modelId="{C11A13D9-9DC2-436E-8BB9-AE13161F5B75}" srcId="{965F9A3E-96EB-496F-BFC5-EEAD137DDE1B}" destId="{3D4B7566-A92A-4907-A6F2-F58C27BB2A35}" srcOrd="2" destOrd="0" parTransId="{251129E9-9C26-4D9C-9B35-3F0A830FEA8F}" sibTransId="{35DE1A9B-2646-4433-AC8F-A86CB3E0A346}"/>
    <dgm:cxn modelId="{8DE0CF1C-5794-4CF6-9A7E-5962D58B0B61}" type="presOf" srcId="{AE8B6B32-81FE-40EA-ABB5-A9C96DF2090D}" destId="{5C56B9E8-FBF2-4C3C-A75F-78C3CF5DC6C6}" srcOrd="0" destOrd="0" presId="urn:microsoft.com/office/officeart/2008/layout/VerticalAccentList"/>
    <dgm:cxn modelId="{BF89F59E-D24B-4CB6-9A1F-E5703BD935C7}" srcId="{965F9A3E-96EB-496F-BFC5-EEAD137DDE1B}" destId="{F7E6DF4D-0703-4605-8E9B-5E1E2A3A6D4C}" srcOrd="0" destOrd="0" parTransId="{0D6058CE-B8D1-43EA-A346-E19F5CCE44EF}" sibTransId="{E307C046-82B9-4039-9A74-50CB4D6FBB48}"/>
    <dgm:cxn modelId="{882CC0A2-A5D8-4276-AB46-0C7F72977392}" srcId="{3D4B7566-A92A-4907-A6F2-F58C27BB2A35}" destId="{505C591A-3277-4D00-AE70-302A581E983C}" srcOrd="0" destOrd="0" parTransId="{00AF22F5-DBE7-481D-9243-2A3AB2ECC75C}" sibTransId="{ACAA2726-29BC-4150-BA91-0E02B5C5D8C8}"/>
    <dgm:cxn modelId="{43063E8F-08D6-43A7-9C8E-78B04AD08DDB}" type="presOf" srcId="{965F9A3E-96EB-496F-BFC5-EEAD137DDE1B}" destId="{9C11F915-5AAC-4187-83DD-0FF246FD21FD}" srcOrd="0" destOrd="0" presId="urn:microsoft.com/office/officeart/2008/layout/VerticalAccentList"/>
    <dgm:cxn modelId="{92373424-D84C-4C1A-BD13-4167F915A66D}" type="presOf" srcId="{3D4B7566-A92A-4907-A6F2-F58C27BB2A35}" destId="{920BEE7A-5F7C-4A9A-8780-219E3D4341CB}" srcOrd="0" destOrd="0" presId="urn:microsoft.com/office/officeart/2008/layout/VerticalAccentList"/>
    <dgm:cxn modelId="{F0821940-D4B5-4A3C-A1CA-09289783B267}" type="presOf" srcId="{0D72BAB4-CF85-45A1-97BA-640212646D2B}" destId="{7EBF4A16-B295-4581-8940-DED1BBC3C94A}" srcOrd="0" destOrd="0" presId="urn:microsoft.com/office/officeart/2008/layout/VerticalAccentList"/>
    <dgm:cxn modelId="{0F677C46-1CC2-4894-B481-05EE9875B6D1}" srcId="{965F9A3E-96EB-496F-BFC5-EEAD137DDE1B}" destId="{AE8B6B32-81FE-40EA-ABB5-A9C96DF2090D}" srcOrd="1" destOrd="0" parTransId="{E1C199B2-7274-4C30-963A-02139B2D0A4C}" sibTransId="{9EB849DC-2855-4A59-9EF1-ED03012480A3}"/>
    <dgm:cxn modelId="{61E32F1D-6F0C-41ED-A100-EB80548BDC3B}" type="presOf" srcId="{505C591A-3277-4D00-AE70-302A581E983C}" destId="{12E5ECDB-1154-406D-8FBA-FD977A565805}" srcOrd="0" destOrd="0" presId="urn:microsoft.com/office/officeart/2008/layout/VerticalAccentList"/>
    <dgm:cxn modelId="{95442BE2-CE13-4521-950F-4CDE42BA06E5}" srcId="{AE8B6B32-81FE-40EA-ABB5-A9C96DF2090D}" destId="{0D72BAB4-CF85-45A1-97BA-640212646D2B}" srcOrd="0" destOrd="0" parTransId="{6E54C2A3-C889-49E3-BDD9-96F695E76ED2}" sibTransId="{6DC2ACF3-D0C5-44EE-AAA9-0CA94342BDDE}"/>
    <dgm:cxn modelId="{0CB386F5-E82E-403E-8A5C-423F88C6F450}" srcId="{F7E6DF4D-0703-4605-8E9B-5E1E2A3A6D4C}" destId="{348439D6-7F26-4A56-9F03-114C71D44C62}" srcOrd="0" destOrd="0" parTransId="{3F77DB1B-F32E-4719-A2CC-34FB6BFA3B59}" sibTransId="{FCD00345-6EA2-496F-A1DD-FE5CD9598600}"/>
    <dgm:cxn modelId="{FEF9E93D-E2F4-4A8F-BD58-3B4168756994}" type="presOf" srcId="{348439D6-7F26-4A56-9F03-114C71D44C62}" destId="{C3CE695B-2EE1-42C2-B9B2-75CE70E9556F}" srcOrd="0" destOrd="0" presId="urn:microsoft.com/office/officeart/2008/layout/VerticalAccentList"/>
    <dgm:cxn modelId="{20554AC7-C1F7-4A9F-84D1-5817DE678B90}" type="presParOf" srcId="{9C11F915-5AAC-4187-83DD-0FF246FD21FD}" destId="{5354EAA2-2C28-4B30-87C8-24249C4E023B}" srcOrd="0" destOrd="0" presId="urn:microsoft.com/office/officeart/2008/layout/VerticalAccentList"/>
    <dgm:cxn modelId="{E384C6AA-115E-4C68-8004-6312050A907F}" type="presParOf" srcId="{5354EAA2-2C28-4B30-87C8-24249C4E023B}" destId="{C3E3D94D-113C-45B9-8D74-03E4BFC89CDC}" srcOrd="0" destOrd="0" presId="urn:microsoft.com/office/officeart/2008/layout/VerticalAccentList"/>
    <dgm:cxn modelId="{303B9FA5-8D3D-4337-A222-FFFB0DB00ADB}" type="presParOf" srcId="{9C11F915-5AAC-4187-83DD-0FF246FD21FD}" destId="{E812804F-4AEA-4241-BF15-F457CE307793}" srcOrd="1" destOrd="0" presId="urn:microsoft.com/office/officeart/2008/layout/VerticalAccentList"/>
    <dgm:cxn modelId="{089CC73F-77F5-4562-B270-5B44BE1B1A70}" type="presParOf" srcId="{E812804F-4AEA-4241-BF15-F457CE307793}" destId="{142D1A53-7134-4C4E-8757-EF14988AFDD3}" srcOrd="0" destOrd="0" presId="urn:microsoft.com/office/officeart/2008/layout/VerticalAccentList"/>
    <dgm:cxn modelId="{11E360DB-971A-47BB-82BA-8986C4AF3D7B}" type="presParOf" srcId="{E812804F-4AEA-4241-BF15-F457CE307793}" destId="{4D86F94D-A382-4065-B5D4-29C72D246AE6}" srcOrd="1" destOrd="0" presId="urn:microsoft.com/office/officeart/2008/layout/VerticalAccentList"/>
    <dgm:cxn modelId="{58712434-3CE1-4E11-9FA4-2DB088B10BCE}" type="presParOf" srcId="{E812804F-4AEA-4241-BF15-F457CE307793}" destId="{1908B7FE-EBD9-4532-AEC9-C0D404914F51}" srcOrd="2" destOrd="0" presId="urn:microsoft.com/office/officeart/2008/layout/VerticalAccentList"/>
    <dgm:cxn modelId="{204D2ABF-354E-4B0C-9FAC-1C225956E310}" type="presParOf" srcId="{E812804F-4AEA-4241-BF15-F457CE307793}" destId="{0636A8A1-2EC6-4834-95C7-5ED9CDB1EE5F}" srcOrd="3" destOrd="0" presId="urn:microsoft.com/office/officeart/2008/layout/VerticalAccentList"/>
    <dgm:cxn modelId="{EFE068F8-4E75-47AF-8E87-38FD77EE2ADF}" type="presParOf" srcId="{E812804F-4AEA-4241-BF15-F457CE307793}" destId="{1AC3039E-DFE5-4900-BED4-7F2CE6B8B97E}" srcOrd="4" destOrd="0" presId="urn:microsoft.com/office/officeart/2008/layout/VerticalAccentList"/>
    <dgm:cxn modelId="{65EFFA16-AD57-4BBB-9782-4C54528F7C24}" type="presParOf" srcId="{E812804F-4AEA-4241-BF15-F457CE307793}" destId="{94991145-D265-49F8-B7A7-DF358B5E8C15}" srcOrd="5" destOrd="0" presId="urn:microsoft.com/office/officeart/2008/layout/VerticalAccentList"/>
    <dgm:cxn modelId="{2313EC69-0136-45F7-B157-5D590C1F4FAA}" type="presParOf" srcId="{E812804F-4AEA-4241-BF15-F457CE307793}" destId="{AAE3CA4A-84DF-483C-A4FB-FF6B263D38A2}" srcOrd="6" destOrd="0" presId="urn:microsoft.com/office/officeart/2008/layout/VerticalAccentList"/>
    <dgm:cxn modelId="{5F182EF2-AB3A-483E-BF07-CD65030AA44A}" type="presParOf" srcId="{E812804F-4AEA-4241-BF15-F457CE307793}" destId="{C3CE695B-2EE1-42C2-B9B2-75CE70E9556F}" srcOrd="7" destOrd="0" presId="urn:microsoft.com/office/officeart/2008/layout/VerticalAccentList"/>
    <dgm:cxn modelId="{600DE52C-6219-4897-B968-8DE412D8F29E}" type="presParOf" srcId="{9C11F915-5AAC-4187-83DD-0FF246FD21FD}" destId="{CEA11DA8-792B-4BF4-830A-E66B8092BD02}" srcOrd="2" destOrd="0" presId="urn:microsoft.com/office/officeart/2008/layout/VerticalAccentList"/>
    <dgm:cxn modelId="{D19FFCA4-93A6-4AD8-95CA-3C331DE492C0}" type="presParOf" srcId="{9C11F915-5AAC-4187-83DD-0FF246FD21FD}" destId="{D77FC587-2DF8-4C25-B415-0E86FDF9293C}" srcOrd="3" destOrd="0" presId="urn:microsoft.com/office/officeart/2008/layout/VerticalAccentList"/>
    <dgm:cxn modelId="{8D26FF0F-9636-4A02-8786-39C94156DB30}" type="presParOf" srcId="{D77FC587-2DF8-4C25-B415-0E86FDF9293C}" destId="{5C56B9E8-FBF2-4C3C-A75F-78C3CF5DC6C6}" srcOrd="0" destOrd="0" presId="urn:microsoft.com/office/officeart/2008/layout/VerticalAccentList"/>
    <dgm:cxn modelId="{E8B92E4C-7EB8-4100-B99F-5DAA6B6DA170}" type="presParOf" srcId="{9C11F915-5AAC-4187-83DD-0FF246FD21FD}" destId="{862B678F-6374-4529-95BF-8C7AB5D424F2}" srcOrd="4" destOrd="0" presId="urn:microsoft.com/office/officeart/2008/layout/VerticalAccentList"/>
    <dgm:cxn modelId="{9B104D3E-4B02-41F1-AB2B-B7E6D8C71661}" type="presParOf" srcId="{862B678F-6374-4529-95BF-8C7AB5D424F2}" destId="{DC6E2333-7402-47B6-8CAD-CC8ED9CABAEE}" srcOrd="0" destOrd="0" presId="urn:microsoft.com/office/officeart/2008/layout/VerticalAccentList"/>
    <dgm:cxn modelId="{B9293E4F-128F-417C-9E20-87B1EFC1446F}" type="presParOf" srcId="{862B678F-6374-4529-95BF-8C7AB5D424F2}" destId="{9B897530-5A66-4CCE-B831-0F6BAC5D5559}" srcOrd="1" destOrd="0" presId="urn:microsoft.com/office/officeart/2008/layout/VerticalAccentList"/>
    <dgm:cxn modelId="{E45D335F-91CB-4028-BE50-798BAD035F51}" type="presParOf" srcId="{862B678F-6374-4529-95BF-8C7AB5D424F2}" destId="{AE83D51E-BE2A-412A-B130-238244671D9C}" srcOrd="2" destOrd="0" presId="urn:microsoft.com/office/officeart/2008/layout/VerticalAccentList"/>
    <dgm:cxn modelId="{BFDE1CA0-6C49-4F58-B026-CDE0AB251423}" type="presParOf" srcId="{862B678F-6374-4529-95BF-8C7AB5D424F2}" destId="{59CD1901-E5FE-4388-B93A-5015AE8578DC}" srcOrd="3" destOrd="0" presId="urn:microsoft.com/office/officeart/2008/layout/VerticalAccentList"/>
    <dgm:cxn modelId="{6A6C4A03-7DA7-40CA-B8DC-21562A980141}" type="presParOf" srcId="{862B678F-6374-4529-95BF-8C7AB5D424F2}" destId="{41E793DF-DEB2-4A84-BF99-B174AA59C8A0}" srcOrd="4" destOrd="0" presId="urn:microsoft.com/office/officeart/2008/layout/VerticalAccentList"/>
    <dgm:cxn modelId="{B5717F3F-E56F-4646-9A6F-44D83A43CAD9}" type="presParOf" srcId="{862B678F-6374-4529-95BF-8C7AB5D424F2}" destId="{FD888826-8C34-4EF0-8C36-A855EEFFBDD1}" srcOrd="5" destOrd="0" presId="urn:microsoft.com/office/officeart/2008/layout/VerticalAccentList"/>
    <dgm:cxn modelId="{5DD34918-505C-469D-ABD5-D67CCF1637A8}" type="presParOf" srcId="{862B678F-6374-4529-95BF-8C7AB5D424F2}" destId="{51695CDC-3454-415C-B4AE-33097190970E}" srcOrd="6" destOrd="0" presId="urn:microsoft.com/office/officeart/2008/layout/VerticalAccentList"/>
    <dgm:cxn modelId="{8777C9CB-E9DB-412A-B31A-CE60FE35EAAA}" type="presParOf" srcId="{862B678F-6374-4529-95BF-8C7AB5D424F2}" destId="{7EBF4A16-B295-4581-8940-DED1BBC3C94A}" srcOrd="7" destOrd="0" presId="urn:microsoft.com/office/officeart/2008/layout/VerticalAccentList"/>
    <dgm:cxn modelId="{EAA4AF76-3252-49D2-9CBB-9B5B2211BBCD}" type="presParOf" srcId="{9C11F915-5AAC-4187-83DD-0FF246FD21FD}" destId="{51D306AD-D901-45C4-8468-1777D60D3920}" srcOrd="5" destOrd="0" presId="urn:microsoft.com/office/officeart/2008/layout/VerticalAccentList"/>
    <dgm:cxn modelId="{0A0FD901-7136-4F2B-96A8-15681AE0D1EA}" type="presParOf" srcId="{9C11F915-5AAC-4187-83DD-0FF246FD21FD}" destId="{2F0C63EE-6FD0-468F-A0E1-2D6B6C1F3250}" srcOrd="6" destOrd="0" presId="urn:microsoft.com/office/officeart/2008/layout/VerticalAccentList"/>
    <dgm:cxn modelId="{7256E00B-A074-43DD-A022-0C847090EF62}" type="presParOf" srcId="{2F0C63EE-6FD0-468F-A0E1-2D6B6C1F3250}" destId="{920BEE7A-5F7C-4A9A-8780-219E3D4341CB}" srcOrd="0" destOrd="0" presId="urn:microsoft.com/office/officeart/2008/layout/VerticalAccentList"/>
    <dgm:cxn modelId="{DDAFD0EF-C25D-4FCE-B5B0-2EB21518AB5A}" type="presParOf" srcId="{9C11F915-5AAC-4187-83DD-0FF246FD21FD}" destId="{FCF2C83E-C6F9-49BF-9DBF-3706B4C87F95}" srcOrd="7" destOrd="0" presId="urn:microsoft.com/office/officeart/2008/layout/VerticalAccentList"/>
    <dgm:cxn modelId="{F01CB8BC-7300-4A41-8642-AC1F924BC092}" type="presParOf" srcId="{FCF2C83E-C6F9-49BF-9DBF-3706B4C87F95}" destId="{D6106448-F8AE-42F5-8260-D4BFD53A8E17}" srcOrd="0" destOrd="0" presId="urn:microsoft.com/office/officeart/2008/layout/VerticalAccentList"/>
    <dgm:cxn modelId="{872A2D4D-9C73-428F-A9A9-04D9DDC50C45}" type="presParOf" srcId="{FCF2C83E-C6F9-49BF-9DBF-3706B4C87F95}" destId="{EA49E5F7-8C29-4AF9-8B99-EF1844FD62BF}" srcOrd="1" destOrd="0" presId="urn:microsoft.com/office/officeart/2008/layout/VerticalAccentList"/>
    <dgm:cxn modelId="{2AC47E0C-EFD0-4124-9AE7-7501015FDE40}" type="presParOf" srcId="{FCF2C83E-C6F9-49BF-9DBF-3706B4C87F95}" destId="{C7F4A068-57B8-4B08-A89D-65F4C9E3D09A}" srcOrd="2" destOrd="0" presId="urn:microsoft.com/office/officeart/2008/layout/VerticalAccentList"/>
    <dgm:cxn modelId="{3D108F8E-7B9B-4D4E-9EAF-55F08EF51B84}" type="presParOf" srcId="{FCF2C83E-C6F9-49BF-9DBF-3706B4C87F95}" destId="{540D5111-66CA-4A62-9B8D-E9AF44A7F1D1}" srcOrd="3" destOrd="0" presId="urn:microsoft.com/office/officeart/2008/layout/VerticalAccentList"/>
    <dgm:cxn modelId="{5BCFFA65-10D0-4BE9-8E9A-F5E8821C6C92}" type="presParOf" srcId="{FCF2C83E-C6F9-49BF-9DBF-3706B4C87F95}" destId="{91FECF16-71C8-4C3C-BA78-C7FA85C18460}" srcOrd="4" destOrd="0" presId="urn:microsoft.com/office/officeart/2008/layout/VerticalAccentList"/>
    <dgm:cxn modelId="{3F4B01E5-C7DE-4DA9-9130-D3C563394784}" type="presParOf" srcId="{FCF2C83E-C6F9-49BF-9DBF-3706B4C87F95}" destId="{6F22E22B-DCB2-4EFE-82CB-1AE9D0215409}" srcOrd="5" destOrd="0" presId="urn:microsoft.com/office/officeart/2008/layout/VerticalAccentList"/>
    <dgm:cxn modelId="{10F66E1A-CAF9-4E73-8F86-718FDB623CB5}" type="presParOf" srcId="{FCF2C83E-C6F9-49BF-9DBF-3706B4C87F95}" destId="{A2693A5E-8EB4-442E-8150-A20AC229B105}" srcOrd="6" destOrd="0" presId="urn:microsoft.com/office/officeart/2008/layout/VerticalAccentList"/>
    <dgm:cxn modelId="{21DFA20B-537D-40A6-9802-C26C108D02D0}" type="presParOf" srcId="{FCF2C83E-C6F9-49BF-9DBF-3706B4C87F95}" destId="{12E5ECDB-1154-406D-8FBA-FD977A56580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3B3326-B849-439F-AD51-F4B4EBA1B423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377261-A1B1-40BB-A662-78978BB6D63F}">
      <dgm:prSet phldrT="[Текст]"/>
      <dgm:spPr/>
      <dgm:t>
        <a:bodyPr/>
        <a:lstStyle/>
        <a:p>
          <a:r>
            <a:rPr lang="ru-RU" dirty="0" smtClean="0"/>
            <a:t>Культура </a:t>
          </a:r>
          <a:endParaRPr lang="ru-RU" dirty="0"/>
        </a:p>
      </dgm:t>
    </dgm:pt>
    <dgm:pt modelId="{EE78913A-CC1A-417F-B4D8-39F0BC250B16}" type="parTrans" cxnId="{645EBC5F-A471-4F98-A3F5-5C7DD3A5F072}">
      <dgm:prSet/>
      <dgm:spPr/>
      <dgm:t>
        <a:bodyPr/>
        <a:lstStyle/>
        <a:p>
          <a:endParaRPr lang="ru-RU"/>
        </a:p>
      </dgm:t>
    </dgm:pt>
    <dgm:pt modelId="{A82913BD-8DBD-4425-AB50-4514A44ABB54}" type="sibTrans" cxnId="{645EBC5F-A471-4F98-A3F5-5C7DD3A5F072}">
      <dgm:prSet/>
      <dgm:spPr/>
      <dgm:t>
        <a:bodyPr/>
        <a:lstStyle/>
        <a:p>
          <a:endParaRPr lang="ru-RU"/>
        </a:p>
      </dgm:t>
    </dgm:pt>
    <dgm:pt modelId="{A5ABB265-CE3E-4200-BB3E-A8A370B74A3D}">
      <dgm:prSet phldrT="[Текст]"/>
      <dgm:spPr/>
      <dgm:t>
        <a:bodyPr/>
        <a:lstStyle/>
        <a:p>
          <a:r>
            <a:rPr lang="ru-RU" dirty="0" smtClean="0"/>
            <a:t>мифология</a:t>
          </a:r>
          <a:endParaRPr lang="ru-RU" dirty="0"/>
        </a:p>
      </dgm:t>
    </dgm:pt>
    <dgm:pt modelId="{D22B9A07-FB61-481C-8DCF-BBCE98BFA13A}" type="parTrans" cxnId="{B1E0ABC3-0BDE-4ABA-887D-35CB87DAFE19}">
      <dgm:prSet/>
      <dgm:spPr/>
      <dgm:t>
        <a:bodyPr/>
        <a:lstStyle/>
        <a:p>
          <a:endParaRPr lang="ru-RU"/>
        </a:p>
      </dgm:t>
    </dgm:pt>
    <dgm:pt modelId="{7425AE3D-49FA-40C8-9628-9B7FBBDBF122}" type="sibTrans" cxnId="{B1E0ABC3-0BDE-4ABA-887D-35CB87DAFE19}">
      <dgm:prSet/>
      <dgm:spPr/>
      <dgm:t>
        <a:bodyPr/>
        <a:lstStyle/>
        <a:p>
          <a:endParaRPr lang="ru-RU"/>
        </a:p>
      </dgm:t>
    </dgm:pt>
    <dgm:pt modelId="{50AC6418-BB92-4286-AE86-77A3D9D01F31}">
      <dgm:prSet phldrT="[Текст]"/>
      <dgm:spPr/>
      <dgm:t>
        <a:bodyPr/>
        <a:lstStyle/>
        <a:p>
          <a:r>
            <a:rPr lang="ru-RU" dirty="0" smtClean="0"/>
            <a:t>религия</a:t>
          </a:r>
          <a:endParaRPr lang="ru-RU" dirty="0"/>
        </a:p>
      </dgm:t>
    </dgm:pt>
    <dgm:pt modelId="{0F954F8B-4213-48AA-98CE-8AABD74F14C3}" type="parTrans" cxnId="{90E8046A-FBD1-46B7-85A9-C0EEEC02328C}">
      <dgm:prSet/>
      <dgm:spPr/>
      <dgm:t>
        <a:bodyPr/>
        <a:lstStyle/>
        <a:p>
          <a:endParaRPr lang="ru-RU"/>
        </a:p>
      </dgm:t>
    </dgm:pt>
    <dgm:pt modelId="{67C411BE-850C-40AF-9D41-CDE6B1C7BF24}" type="sibTrans" cxnId="{90E8046A-FBD1-46B7-85A9-C0EEEC02328C}">
      <dgm:prSet/>
      <dgm:spPr/>
      <dgm:t>
        <a:bodyPr/>
        <a:lstStyle/>
        <a:p>
          <a:endParaRPr lang="ru-RU"/>
        </a:p>
      </dgm:t>
    </dgm:pt>
    <dgm:pt modelId="{424AF041-D8BA-4440-A0B8-3296C8F2E9D4}">
      <dgm:prSet phldrT="[Текст]"/>
      <dgm:spPr/>
      <dgm:t>
        <a:bodyPr/>
        <a:lstStyle/>
        <a:p>
          <a:r>
            <a:rPr lang="ru-RU" dirty="0" smtClean="0"/>
            <a:t>искусство</a:t>
          </a:r>
          <a:endParaRPr lang="ru-RU" dirty="0"/>
        </a:p>
      </dgm:t>
    </dgm:pt>
    <dgm:pt modelId="{4C5E09BE-C9F7-40B1-8836-403BB0A0D993}" type="parTrans" cxnId="{4E5CF10E-0265-4383-9D56-A21410948279}">
      <dgm:prSet/>
      <dgm:spPr/>
      <dgm:t>
        <a:bodyPr/>
        <a:lstStyle/>
        <a:p>
          <a:endParaRPr lang="ru-RU"/>
        </a:p>
      </dgm:t>
    </dgm:pt>
    <dgm:pt modelId="{CFE9383B-609A-42D9-9083-82FFFBC5F5D7}" type="sibTrans" cxnId="{4E5CF10E-0265-4383-9D56-A21410948279}">
      <dgm:prSet/>
      <dgm:spPr/>
      <dgm:t>
        <a:bodyPr/>
        <a:lstStyle/>
        <a:p>
          <a:endParaRPr lang="ru-RU"/>
        </a:p>
      </dgm:t>
    </dgm:pt>
    <dgm:pt modelId="{9360BF9E-899B-440C-9D8D-230A3A5292F8}">
      <dgm:prSet phldrT="[Текст]"/>
      <dgm:spPr/>
      <dgm:t>
        <a:bodyPr/>
        <a:lstStyle/>
        <a:p>
          <a:r>
            <a:rPr lang="ru-RU" dirty="0" smtClean="0"/>
            <a:t>философия</a:t>
          </a:r>
          <a:endParaRPr lang="ru-RU" dirty="0"/>
        </a:p>
      </dgm:t>
    </dgm:pt>
    <dgm:pt modelId="{67400A8B-193D-4A1D-94D5-AB1E7B878776}" type="parTrans" cxnId="{052C583C-CA4A-4F41-ADCB-3BB84AE276D5}">
      <dgm:prSet/>
      <dgm:spPr/>
      <dgm:t>
        <a:bodyPr/>
        <a:lstStyle/>
        <a:p>
          <a:endParaRPr lang="ru-RU"/>
        </a:p>
      </dgm:t>
    </dgm:pt>
    <dgm:pt modelId="{A28C3BCA-1459-497A-BB8B-F11C1C2CEF1F}" type="sibTrans" cxnId="{052C583C-CA4A-4F41-ADCB-3BB84AE276D5}">
      <dgm:prSet/>
      <dgm:spPr/>
      <dgm:t>
        <a:bodyPr/>
        <a:lstStyle/>
        <a:p>
          <a:endParaRPr lang="ru-RU"/>
        </a:p>
      </dgm:t>
    </dgm:pt>
    <dgm:pt modelId="{A5AA3CCC-C284-47D5-B7EB-1910DB11C4C7}">
      <dgm:prSet phldrT="[Текст]"/>
      <dgm:spPr/>
      <dgm:t>
        <a:bodyPr/>
        <a:lstStyle/>
        <a:p>
          <a:r>
            <a:rPr lang="ru-RU" dirty="0" smtClean="0"/>
            <a:t>политика</a:t>
          </a:r>
          <a:endParaRPr lang="ru-RU" dirty="0"/>
        </a:p>
      </dgm:t>
    </dgm:pt>
    <dgm:pt modelId="{346FBA3A-3ED1-4350-B3F3-16BDBAF5D543}" type="parTrans" cxnId="{A5B57106-5020-47A7-8390-B7039561B57C}">
      <dgm:prSet/>
      <dgm:spPr/>
      <dgm:t>
        <a:bodyPr/>
        <a:lstStyle/>
        <a:p>
          <a:endParaRPr lang="ru-RU"/>
        </a:p>
      </dgm:t>
    </dgm:pt>
    <dgm:pt modelId="{E66A56BF-B6FA-4F83-AA3A-0FC534B5AED9}" type="sibTrans" cxnId="{A5B57106-5020-47A7-8390-B7039561B57C}">
      <dgm:prSet/>
      <dgm:spPr/>
      <dgm:t>
        <a:bodyPr/>
        <a:lstStyle/>
        <a:p>
          <a:endParaRPr lang="ru-RU"/>
        </a:p>
      </dgm:t>
    </dgm:pt>
    <dgm:pt modelId="{478C3D02-A7AC-4934-8658-AE551661A99D}">
      <dgm:prSet phldrT="[Текст]"/>
      <dgm:spPr/>
      <dgm:t>
        <a:bodyPr/>
        <a:lstStyle/>
        <a:p>
          <a:r>
            <a:rPr lang="ru-RU" dirty="0" smtClean="0"/>
            <a:t>право</a:t>
          </a:r>
          <a:endParaRPr lang="ru-RU" dirty="0"/>
        </a:p>
      </dgm:t>
    </dgm:pt>
    <dgm:pt modelId="{50666386-4F34-49BA-9F1D-239789020C20}" type="parTrans" cxnId="{BDCB827A-470B-4901-916A-8D83FFAB5789}">
      <dgm:prSet/>
      <dgm:spPr/>
      <dgm:t>
        <a:bodyPr/>
        <a:lstStyle/>
        <a:p>
          <a:endParaRPr lang="ru-RU"/>
        </a:p>
      </dgm:t>
    </dgm:pt>
    <dgm:pt modelId="{788AE85E-08E2-4F85-A79C-C296F16DD9CB}" type="sibTrans" cxnId="{BDCB827A-470B-4901-916A-8D83FFAB5789}">
      <dgm:prSet/>
      <dgm:spPr/>
      <dgm:t>
        <a:bodyPr/>
        <a:lstStyle/>
        <a:p>
          <a:endParaRPr lang="ru-RU"/>
        </a:p>
      </dgm:t>
    </dgm:pt>
    <dgm:pt modelId="{62FB5969-5451-4525-BDD3-28BAC5F0C1FC}" type="pres">
      <dgm:prSet presAssocID="{693B3326-B849-439F-AD51-F4B4EBA1B42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EC8C548-F11F-4787-9ADC-F88638EAAB32}" type="pres">
      <dgm:prSet presAssocID="{99377261-A1B1-40BB-A662-78978BB6D63F}" presName="Parent" presStyleLbl="node0" presStyleIdx="0" presStyleCnt="1">
        <dgm:presLayoutVars>
          <dgm:chMax val="6"/>
          <dgm:chPref val="6"/>
        </dgm:presLayoutVars>
      </dgm:prSet>
      <dgm:spPr/>
    </dgm:pt>
    <dgm:pt modelId="{8925B8C1-CF30-4C46-8CA9-22B0EFEC14FE}" type="pres">
      <dgm:prSet presAssocID="{A5ABB265-CE3E-4200-BB3E-A8A370B74A3D}" presName="Accent1" presStyleCnt="0"/>
      <dgm:spPr/>
    </dgm:pt>
    <dgm:pt modelId="{E7011990-51AC-444F-871A-741D9FFF7163}" type="pres">
      <dgm:prSet presAssocID="{A5ABB265-CE3E-4200-BB3E-A8A370B74A3D}" presName="Accent" presStyleLbl="bgShp" presStyleIdx="0" presStyleCnt="6"/>
      <dgm:spPr/>
    </dgm:pt>
    <dgm:pt modelId="{E8C34AE3-AA15-4222-A8CA-D06B481DD844}" type="pres">
      <dgm:prSet presAssocID="{A5ABB265-CE3E-4200-BB3E-A8A370B74A3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7BAA072-33F0-48DB-8202-394D897A9376}" type="pres">
      <dgm:prSet presAssocID="{50AC6418-BB92-4286-AE86-77A3D9D01F31}" presName="Accent2" presStyleCnt="0"/>
      <dgm:spPr/>
    </dgm:pt>
    <dgm:pt modelId="{B62F7A80-CC7D-46DF-9F18-905943C1693B}" type="pres">
      <dgm:prSet presAssocID="{50AC6418-BB92-4286-AE86-77A3D9D01F31}" presName="Accent" presStyleLbl="bgShp" presStyleIdx="1" presStyleCnt="6"/>
      <dgm:spPr/>
    </dgm:pt>
    <dgm:pt modelId="{2C01B779-1970-43EA-9546-2E4F59242D06}" type="pres">
      <dgm:prSet presAssocID="{50AC6418-BB92-4286-AE86-77A3D9D01F3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0111F378-0752-471C-8329-AAAA8237A793}" type="pres">
      <dgm:prSet presAssocID="{424AF041-D8BA-4440-A0B8-3296C8F2E9D4}" presName="Accent3" presStyleCnt="0"/>
      <dgm:spPr/>
    </dgm:pt>
    <dgm:pt modelId="{038D2D66-B802-4985-A242-8F3A430C4B4E}" type="pres">
      <dgm:prSet presAssocID="{424AF041-D8BA-4440-A0B8-3296C8F2E9D4}" presName="Accent" presStyleLbl="bgShp" presStyleIdx="2" presStyleCnt="6"/>
      <dgm:spPr/>
    </dgm:pt>
    <dgm:pt modelId="{8E099CB7-F58A-4DC9-A2BD-A21DBB91D698}" type="pres">
      <dgm:prSet presAssocID="{424AF041-D8BA-4440-A0B8-3296C8F2E9D4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7099C207-7232-4550-A227-0FBB25C81619}" type="pres">
      <dgm:prSet presAssocID="{9360BF9E-899B-440C-9D8D-230A3A5292F8}" presName="Accent4" presStyleCnt="0"/>
      <dgm:spPr/>
    </dgm:pt>
    <dgm:pt modelId="{0463295D-82E5-497B-B411-9AA994A86AF1}" type="pres">
      <dgm:prSet presAssocID="{9360BF9E-899B-440C-9D8D-230A3A5292F8}" presName="Accent" presStyleLbl="bgShp" presStyleIdx="3" presStyleCnt="6"/>
      <dgm:spPr/>
    </dgm:pt>
    <dgm:pt modelId="{FE1601C9-D824-40D5-8F58-F718A80151DF}" type="pres">
      <dgm:prSet presAssocID="{9360BF9E-899B-440C-9D8D-230A3A5292F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21ADEA2-0235-4DA8-983A-0B28F268F0F1}" type="pres">
      <dgm:prSet presAssocID="{A5AA3CCC-C284-47D5-B7EB-1910DB11C4C7}" presName="Accent5" presStyleCnt="0"/>
      <dgm:spPr/>
    </dgm:pt>
    <dgm:pt modelId="{1C14CBB3-F322-4A88-963B-F60B68F42476}" type="pres">
      <dgm:prSet presAssocID="{A5AA3CCC-C284-47D5-B7EB-1910DB11C4C7}" presName="Accent" presStyleLbl="bgShp" presStyleIdx="4" presStyleCnt="6"/>
      <dgm:spPr/>
    </dgm:pt>
    <dgm:pt modelId="{301D77D0-F22E-4ABF-8E36-64C3D56AF0A5}" type="pres">
      <dgm:prSet presAssocID="{A5AA3CCC-C284-47D5-B7EB-1910DB11C4C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E22EDBFA-2EDD-4A0F-8EA0-6D458CDB1522}" type="pres">
      <dgm:prSet presAssocID="{478C3D02-A7AC-4934-8658-AE551661A99D}" presName="Accent6" presStyleCnt="0"/>
      <dgm:spPr/>
    </dgm:pt>
    <dgm:pt modelId="{0817AF03-F7C4-44A3-8B61-AA63CC8D7149}" type="pres">
      <dgm:prSet presAssocID="{478C3D02-A7AC-4934-8658-AE551661A99D}" presName="Accent" presStyleLbl="bgShp" presStyleIdx="5" presStyleCnt="6"/>
      <dgm:spPr/>
    </dgm:pt>
    <dgm:pt modelId="{96B594DD-D533-42FF-9DF5-D6DEEAB27814}" type="pres">
      <dgm:prSet presAssocID="{478C3D02-A7AC-4934-8658-AE551661A99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17FA6526-D049-433E-99FD-CB1E6478AC9C}" type="presOf" srcId="{424AF041-D8BA-4440-A0B8-3296C8F2E9D4}" destId="{8E099CB7-F58A-4DC9-A2BD-A21DBB91D698}" srcOrd="0" destOrd="0" presId="urn:microsoft.com/office/officeart/2011/layout/HexagonRadial"/>
    <dgm:cxn modelId="{052C583C-CA4A-4F41-ADCB-3BB84AE276D5}" srcId="{99377261-A1B1-40BB-A662-78978BB6D63F}" destId="{9360BF9E-899B-440C-9D8D-230A3A5292F8}" srcOrd="3" destOrd="0" parTransId="{67400A8B-193D-4A1D-94D5-AB1E7B878776}" sibTransId="{A28C3BCA-1459-497A-BB8B-F11C1C2CEF1F}"/>
    <dgm:cxn modelId="{524396B4-CDFF-48D9-A66E-7E6EF0332E37}" type="presOf" srcId="{99377261-A1B1-40BB-A662-78978BB6D63F}" destId="{DEC8C548-F11F-4787-9ADC-F88638EAAB32}" srcOrd="0" destOrd="0" presId="urn:microsoft.com/office/officeart/2011/layout/HexagonRadial"/>
    <dgm:cxn modelId="{C066F4ED-DA32-4B19-8243-E4AA520E61AA}" type="presOf" srcId="{478C3D02-A7AC-4934-8658-AE551661A99D}" destId="{96B594DD-D533-42FF-9DF5-D6DEEAB27814}" srcOrd="0" destOrd="0" presId="urn:microsoft.com/office/officeart/2011/layout/HexagonRadial"/>
    <dgm:cxn modelId="{90E8046A-FBD1-46B7-85A9-C0EEEC02328C}" srcId="{99377261-A1B1-40BB-A662-78978BB6D63F}" destId="{50AC6418-BB92-4286-AE86-77A3D9D01F31}" srcOrd="1" destOrd="0" parTransId="{0F954F8B-4213-48AA-98CE-8AABD74F14C3}" sibTransId="{67C411BE-850C-40AF-9D41-CDE6B1C7BF24}"/>
    <dgm:cxn modelId="{B1E0ABC3-0BDE-4ABA-887D-35CB87DAFE19}" srcId="{99377261-A1B1-40BB-A662-78978BB6D63F}" destId="{A5ABB265-CE3E-4200-BB3E-A8A370B74A3D}" srcOrd="0" destOrd="0" parTransId="{D22B9A07-FB61-481C-8DCF-BBCE98BFA13A}" sibTransId="{7425AE3D-49FA-40C8-9628-9B7FBBDBF122}"/>
    <dgm:cxn modelId="{DECCCBB1-15AB-447D-A45A-8AAA32684630}" type="presOf" srcId="{9360BF9E-899B-440C-9D8D-230A3A5292F8}" destId="{FE1601C9-D824-40D5-8F58-F718A80151DF}" srcOrd="0" destOrd="0" presId="urn:microsoft.com/office/officeart/2011/layout/HexagonRadial"/>
    <dgm:cxn modelId="{BF7917A6-D7C4-4963-9100-4354B116A40B}" type="presOf" srcId="{A5AA3CCC-C284-47D5-B7EB-1910DB11C4C7}" destId="{301D77D0-F22E-4ABF-8E36-64C3D56AF0A5}" srcOrd="0" destOrd="0" presId="urn:microsoft.com/office/officeart/2011/layout/HexagonRadial"/>
    <dgm:cxn modelId="{BDCB827A-470B-4901-916A-8D83FFAB5789}" srcId="{99377261-A1B1-40BB-A662-78978BB6D63F}" destId="{478C3D02-A7AC-4934-8658-AE551661A99D}" srcOrd="5" destOrd="0" parTransId="{50666386-4F34-49BA-9F1D-239789020C20}" sibTransId="{788AE85E-08E2-4F85-A79C-C296F16DD9CB}"/>
    <dgm:cxn modelId="{68095956-D965-4C0B-A3F1-56960EDC156D}" type="presOf" srcId="{693B3326-B849-439F-AD51-F4B4EBA1B423}" destId="{62FB5969-5451-4525-BDD3-28BAC5F0C1FC}" srcOrd="0" destOrd="0" presId="urn:microsoft.com/office/officeart/2011/layout/HexagonRadial"/>
    <dgm:cxn modelId="{90BD37FB-F987-4154-AFEA-EA4302F0FB4B}" type="presOf" srcId="{A5ABB265-CE3E-4200-BB3E-A8A370B74A3D}" destId="{E8C34AE3-AA15-4222-A8CA-D06B481DD844}" srcOrd="0" destOrd="0" presId="urn:microsoft.com/office/officeart/2011/layout/HexagonRadial"/>
    <dgm:cxn modelId="{6D3DBB3B-6203-491D-9697-75347D205A13}" type="presOf" srcId="{50AC6418-BB92-4286-AE86-77A3D9D01F31}" destId="{2C01B779-1970-43EA-9546-2E4F59242D06}" srcOrd="0" destOrd="0" presId="urn:microsoft.com/office/officeart/2011/layout/HexagonRadial"/>
    <dgm:cxn modelId="{4E5CF10E-0265-4383-9D56-A21410948279}" srcId="{99377261-A1B1-40BB-A662-78978BB6D63F}" destId="{424AF041-D8BA-4440-A0B8-3296C8F2E9D4}" srcOrd="2" destOrd="0" parTransId="{4C5E09BE-C9F7-40B1-8836-403BB0A0D993}" sibTransId="{CFE9383B-609A-42D9-9083-82FFFBC5F5D7}"/>
    <dgm:cxn modelId="{645EBC5F-A471-4F98-A3F5-5C7DD3A5F072}" srcId="{693B3326-B849-439F-AD51-F4B4EBA1B423}" destId="{99377261-A1B1-40BB-A662-78978BB6D63F}" srcOrd="0" destOrd="0" parTransId="{EE78913A-CC1A-417F-B4D8-39F0BC250B16}" sibTransId="{A82913BD-8DBD-4425-AB50-4514A44ABB54}"/>
    <dgm:cxn modelId="{A5B57106-5020-47A7-8390-B7039561B57C}" srcId="{99377261-A1B1-40BB-A662-78978BB6D63F}" destId="{A5AA3CCC-C284-47D5-B7EB-1910DB11C4C7}" srcOrd="4" destOrd="0" parTransId="{346FBA3A-3ED1-4350-B3F3-16BDBAF5D543}" sibTransId="{E66A56BF-B6FA-4F83-AA3A-0FC534B5AED9}"/>
    <dgm:cxn modelId="{945274A3-6BD1-4333-926C-4D2169C25848}" type="presParOf" srcId="{62FB5969-5451-4525-BDD3-28BAC5F0C1FC}" destId="{DEC8C548-F11F-4787-9ADC-F88638EAAB32}" srcOrd="0" destOrd="0" presId="urn:microsoft.com/office/officeart/2011/layout/HexagonRadial"/>
    <dgm:cxn modelId="{6A94D898-7076-4D2F-82BD-170F0AC2F59F}" type="presParOf" srcId="{62FB5969-5451-4525-BDD3-28BAC5F0C1FC}" destId="{8925B8C1-CF30-4C46-8CA9-22B0EFEC14FE}" srcOrd="1" destOrd="0" presId="urn:microsoft.com/office/officeart/2011/layout/HexagonRadial"/>
    <dgm:cxn modelId="{875C560A-90A5-4F7A-9FE1-1ADB75D5326B}" type="presParOf" srcId="{8925B8C1-CF30-4C46-8CA9-22B0EFEC14FE}" destId="{E7011990-51AC-444F-871A-741D9FFF7163}" srcOrd="0" destOrd="0" presId="urn:microsoft.com/office/officeart/2011/layout/HexagonRadial"/>
    <dgm:cxn modelId="{14994A2A-D2FD-4A52-A626-348FF45351C1}" type="presParOf" srcId="{62FB5969-5451-4525-BDD3-28BAC5F0C1FC}" destId="{E8C34AE3-AA15-4222-A8CA-D06B481DD844}" srcOrd="2" destOrd="0" presId="urn:microsoft.com/office/officeart/2011/layout/HexagonRadial"/>
    <dgm:cxn modelId="{BC674FA5-1CD4-4C23-A96B-9294249D1CA7}" type="presParOf" srcId="{62FB5969-5451-4525-BDD3-28BAC5F0C1FC}" destId="{07BAA072-33F0-48DB-8202-394D897A9376}" srcOrd="3" destOrd="0" presId="urn:microsoft.com/office/officeart/2011/layout/HexagonRadial"/>
    <dgm:cxn modelId="{A90C5C32-9373-4ED0-B5B3-B8A6F14148EF}" type="presParOf" srcId="{07BAA072-33F0-48DB-8202-394D897A9376}" destId="{B62F7A80-CC7D-46DF-9F18-905943C1693B}" srcOrd="0" destOrd="0" presId="urn:microsoft.com/office/officeart/2011/layout/HexagonRadial"/>
    <dgm:cxn modelId="{17D5B0DE-C180-44F8-8291-B446545792EC}" type="presParOf" srcId="{62FB5969-5451-4525-BDD3-28BAC5F0C1FC}" destId="{2C01B779-1970-43EA-9546-2E4F59242D06}" srcOrd="4" destOrd="0" presId="urn:microsoft.com/office/officeart/2011/layout/HexagonRadial"/>
    <dgm:cxn modelId="{174CBFE7-4903-41FC-90B4-D03DA1146B9D}" type="presParOf" srcId="{62FB5969-5451-4525-BDD3-28BAC5F0C1FC}" destId="{0111F378-0752-471C-8329-AAAA8237A793}" srcOrd="5" destOrd="0" presId="urn:microsoft.com/office/officeart/2011/layout/HexagonRadial"/>
    <dgm:cxn modelId="{A09139F1-E44E-4CF7-931A-385A396C1975}" type="presParOf" srcId="{0111F378-0752-471C-8329-AAAA8237A793}" destId="{038D2D66-B802-4985-A242-8F3A430C4B4E}" srcOrd="0" destOrd="0" presId="urn:microsoft.com/office/officeart/2011/layout/HexagonRadial"/>
    <dgm:cxn modelId="{4D9B0730-B5AB-40FA-B6FE-5E150285B766}" type="presParOf" srcId="{62FB5969-5451-4525-BDD3-28BAC5F0C1FC}" destId="{8E099CB7-F58A-4DC9-A2BD-A21DBB91D698}" srcOrd="6" destOrd="0" presId="urn:microsoft.com/office/officeart/2011/layout/HexagonRadial"/>
    <dgm:cxn modelId="{34DC6007-E0DD-444B-ADD0-14332C2B66CD}" type="presParOf" srcId="{62FB5969-5451-4525-BDD3-28BAC5F0C1FC}" destId="{7099C207-7232-4550-A227-0FBB25C81619}" srcOrd="7" destOrd="0" presId="urn:microsoft.com/office/officeart/2011/layout/HexagonRadial"/>
    <dgm:cxn modelId="{5F8E01E3-5232-4FBA-8CB8-FC4FD5D97208}" type="presParOf" srcId="{7099C207-7232-4550-A227-0FBB25C81619}" destId="{0463295D-82E5-497B-B411-9AA994A86AF1}" srcOrd="0" destOrd="0" presId="urn:microsoft.com/office/officeart/2011/layout/HexagonRadial"/>
    <dgm:cxn modelId="{6E254348-F546-442A-89E6-4651A41C08C7}" type="presParOf" srcId="{62FB5969-5451-4525-BDD3-28BAC5F0C1FC}" destId="{FE1601C9-D824-40D5-8F58-F718A80151DF}" srcOrd="8" destOrd="0" presId="urn:microsoft.com/office/officeart/2011/layout/HexagonRadial"/>
    <dgm:cxn modelId="{CB866F59-F8D1-4936-9B9D-25A26CF76687}" type="presParOf" srcId="{62FB5969-5451-4525-BDD3-28BAC5F0C1FC}" destId="{321ADEA2-0235-4DA8-983A-0B28F268F0F1}" srcOrd="9" destOrd="0" presId="urn:microsoft.com/office/officeart/2011/layout/HexagonRadial"/>
    <dgm:cxn modelId="{741A1CD7-3B7B-446C-A4A9-604D605B63E5}" type="presParOf" srcId="{321ADEA2-0235-4DA8-983A-0B28F268F0F1}" destId="{1C14CBB3-F322-4A88-963B-F60B68F42476}" srcOrd="0" destOrd="0" presId="urn:microsoft.com/office/officeart/2011/layout/HexagonRadial"/>
    <dgm:cxn modelId="{A75A59D3-57D8-4F6E-92AE-5FAE7512B212}" type="presParOf" srcId="{62FB5969-5451-4525-BDD3-28BAC5F0C1FC}" destId="{301D77D0-F22E-4ABF-8E36-64C3D56AF0A5}" srcOrd="10" destOrd="0" presId="urn:microsoft.com/office/officeart/2011/layout/HexagonRadial"/>
    <dgm:cxn modelId="{650D39CA-9C21-489A-B975-181C031E2AAC}" type="presParOf" srcId="{62FB5969-5451-4525-BDD3-28BAC5F0C1FC}" destId="{E22EDBFA-2EDD-4A0F-8EA0-6D458CDB1522}" srcOrd="11" destOrd="0" presId="urn:microsoft.com/office/officeart/2011/layout/HexagonRadial"/>
    <dgm:cxn modelId="{1713F877-7E64-470B-80C9-83C28672D874}" type="presParOf" srcId="{E22EDBFA-2EDD-4A0F-8EA0-6D458CDB1522}" destId="{0817AF03-F7C4-44A3-8B61-AA63CC8D7149}" srcOrd="0" destOrd="0" presId="urn:microsoft.com/office/officeart/2011/layout/HexagonRadial"/>
    <dgm:cxn modelId="{06C18403-B4C4-4642-B271-959D350516FD}" type="presParOf" srcId="{62FB5969-5451-4525-BDD3-28BAC5F0C1FC}" destId="{96B594DD-D533-42FF-9DF5-D6DEEAB27814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75B976-9D28-4950-873B-F895F57216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CF8580-1A09-4625-BD79-84D314BB582C}">
      <dgm:prSet phldrT="[Текст]"/>
      <dgm:spPr/>
      <dgm:t>
        <a:bodyPr/>
        <a:lstStyle/>
        <a:p>
          <a:r>
            <a:rPr lang="ru-RU" dirty="0" smtClean="0"/>
            <a:t>Потребности</a:t>
          </a:r>
          <a:endParaRPr lang="ru-RU" dirty="0"/>
        </a:p>
      </dgm:t>
    </dgm:pt>
    <dgm:pt modelId="{EEBAB933-15B5-4C03-9C3E-8C90A95E3519}" type="parTrans" cxnId="{CB6CABD4-DA78-43C1-B433-3DD49CF44F5D}">
      <dgm:prSet/>
      <dgm:spPr/>
      <dgm:t>
        <a:bodyPr/>
        <a:lstStyle/>
        <a:p>
          <a:endParaRPr lang="ru-RU"/>
        </a:p>
      </dgm:t>
    </dgm:pt>
    <dgm:pt modelId="{3547BCD6-389D-4EF4-A2D7-82C5D968950A}" type="sibTrans" cxnId="{CB6CABD4-DA78-43C1-B433-3DD49CF44F5D}">
      <dgm:prSet/>
      <dgm:spPr/>
      <dgm:t>
        <a:bodyPr/>
        <a:lstStyle/>
        <a:p>
          <a:endParaRPr lang="ru-RU"/>
        </a:p>
      </dgm:t>
    </dgm:pt>
    <dgm:pt modelId="{787E4598-FC5E-45B7-9BA1-DE9F0B80DA3B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36F6EC47-6B54-4048-81FD-73D9F7D1EBF4}" type="parTrans" cxnId="{5D1E0FA6-ADE6-47DA-8B2E-9EC55256868E}">
      <dgm:prSet/>
      <dgm:spPr/>
      <dgm:t>
        <a:bodyPr/>
        <a:lstStyle/>
        <a:p>
          <a:endParaRPr lang="ru-RU"/>
        </a:p>
      </dgm:t>
    </dgm:pt>
    <dgm:pt modelId="{411761CB-84B9-42CB-AFF6-B984F36F34DF}" type="sibTrans" cxnId="{5D1E0FA6-ADE6-47DA-8B2E-9EC55256868E}">
      <dgm:prSet/>
      <dgm:spPr/>
      <dgm:t>
        <a:bodyPr/>
        <a:lstStyle/>
        <a:p>
          <a:endParaRPr lang="ru-RU"/>
        </a:p>
      </dgm:t>
    </dgm:pt>
    <dgm:pt modelId="{0D6DCF50-1897-4C5D-AD09-2E6C9BA12873}">
      <dgm:prSet phldrT="[Текст]"/>
      <dgm:spPr/>
      <dgm:t>
        <a:bodyPr/>
        <a:lstStyle/>
        <a:p>
          <a:r>
            <a:rPr lang="ru-RU" dirty="0" smtClean="0"/>
            <a:t>В сне,  в отдыхе, в защите</a:t>
          </a:r>
          <a:endParaRPr lang="ru-RU" dirty="0"/>
        </a:p>
      </dgm:t>
    </dgm:pt>
    <dgm:pt modelId="{C4133EF7-F166-43FB-B8F4-9E306D042389}" type="parTrans" cxnId="{8695209E-EE98-413F-8C4A-70E98DB76084}">
      <dgm:prSet/>
      <dgm:spPr/>
      <dgm:t>
        <a:bodyPr/>
        <a:lstStyle/>
        <a:p>
          <a:endParaRPr lang="ru-RU"/>
        </a:p>
      </dgm:t>
    </dgm:pt>
    <dgm:pt modelId="{AF20CB28-F3E1-4640-911D-73A29F4BBE3A}" type="sibTrans" cxnId="{8695209E-EE98-413F-8C4A-70E98DB76084}">
      <dgm:prSet/>
      <dgm:spPr/>
      <dgm:t>
        <a:bodyPr/>
        <a:lstStyle/>
        <a:p>
          <a:endParaRPr lang="ru-RU"/>
        </a:p>
      </dgm:t>
    </dgm:pt>
    <dgm:pt modelId="{A0B08BEC-80D8-46DB-B9DD-85BF666A229B}">
      <dgm:prSet phldrT="[Текст]"/>
      <dgm:spPr/>
      <dgm:t>
        <a:bodyPr/>
        <a:lstStyle/>
        <a:p>
          <a:r>
            <a:rPr lang="ru-RU" dirty="0" smtClean="0"/>
            <a:t>Социальные</a:t>
          </a:r>
          <a:endParaRPr lang="ru-RU" dirty="0"/>
        </a:p>
      </dgm:t>
    </dgm:pt>
    <dgm:pt modelId="{7D4A76F8-A630-4257-B325-5F9D6064F91F}" type="parTrans" cxnId="{72FCB581-CB0B-4CDC-9B97-6216D2C7BB79}">
      <dgm:prSet/>
      <dgm:spPr/>
      <dgm:t>
        <a:bodyPr/>
        <a:lstStyle/>
        <a:p>
          <a:endParaRPr lang="ru-RU"/>
        </a:p>
      </dgm:t>
    </dgm:pt>
    <dgm:pt modelId="{30943662-A853-41D1-9D32-FA6EC8A6DE17}" type="sibTrans" cxnId="{72FCB581-CB0B-4CDC-9B97-6216D2C7BB79}">
      <dgm:prSet/>
      <dgm:spPr/>
      <dgm:t>
        <a:bodyPr/>
        <a:lstStyle/>
        <a:p>
          <a:endParaRPr lang="ru-RU"/>
        </a:p>
      </dgm:t>
    </dgm:pt>
    <dgm:pt modelId="{E910DAEA-1159-4A8C-923D-6A3BFD9B291F}">
      <dgm:prSet phldrT="[Текст]"/>
      <dgm:spPr/>
      <dgm:t>
        <a:bodyPr/>
        <a:lstStyle/>
        <a:p>
          <a:r>
            <a:rPr lang="ru-RU" dirty="0" smtClean="0"/>
            <a:t>В общении, в уважении. В труде</a:t>
          </a:r>
          <a:endParaRPr lang="ru-RU" dirty="0"/>
        </a:p>
      </dgm:t>
    </dgm:pt>
    <dgm:pt modelId="{310E62D8-CB88-48AE-AA90-0563D261F4FE}" type="parTrans" cxnId="{D7176D19-D7F0-4D56-B559-5E989A3B2694}">
      <dgm:prSet/>
      <dgm:spPr/>
      <dgm:t>
        <a:bodyPr/>
        <a:lstStyle/>
        <a:p>
          <a:endParaRPr lang="ru-RU"/>
        </a:p>
      </dgm:t>
    </dgm:pt>
    <dgm:pt modelId="{3D021BF5-EC98-4210-BE5A-57D0E9EFF5E5}" type="sibTrans" cxnId="{D7176D19-D7F0-4D56-B559-5E989A3B2694}">
      <dgm:prSet/>
      <dgm:spPr/>
      <dgm:t>
        <a:bodyPr/>
        <a:lstStyle/>
        <a:p>
          <a:endParaRPr lang="ru-RU"/>
        </a:p>
      </dgm:t>
    </dgm:pt>
    <dgm:pt modelId="{FFFE56F1-9366-404B-8109-A9994C2096A4}" type="pres">
      <dgm:prSet presAssocID="{0E75B976-9D28-4950-873B-F895F57216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69E6D3-6796-4325-A18D-90DDE6EE7FA7}" type="pres">
      <dgm:prSet presAssocID="{EFCF8580-1A09-4625-BD79-84D314BB582C}" presName="hierRoot1" presStyleCnt="0"/>
      <dgm:spPr/>
    </dgm:pt>
    <dgm:pt modelId="{AE1CFD17-1A97-41CB-8219-9CA6EE323B4D}" type="pres">
      <dgm:prSet presAssocID="{EFCF8580-1A09-4625-BD79-84D314BB582C}" presName="composite" presStyleCnt="0"/>
      <dgm:spPr/>
    </dgm:pt>
    <dgm:pt modelId="{ADBE807F-283D-4F9E-AD65-D284560804CD}" type="pres">
      <dgm:prSet presAssocID="{EFCF8580-1A09-4625-BD79-84D314BB582C}" presName="background" presStyleLbl="node0" presStyleIdx="0" presStyleCnt="1"/>
      <dgm:spPr/>
    </dgm:pt>
    <dgm:pt modelId="{999B90C7-02DD-4813-AAAC-450C13E71AF5}" type="pres">
      <dgm:prSet presAssocID="{EFCF8580-1A09-4625-BD79-84D314BB582C}" presName="text" presStyleLbl="fgAcc0" presStyleIdx="0" presStyleCnt="1">
        <dgm:presLayoutVars>
          <dgm:chPref val="3"/>
        </dgm:presLayoutVars>
      </dgm:prSet>
      <dgm:spPr/>
    </dgm:pt>
    <dgm:pt modelId="{85B11E00-1DCF-498D-BC98-373D8A458781}" type="pres">
      <dgm:prSet presAssocID="{EFCF8580-1A09-4625-BD79-84D314BB582C}" presName="hierChild2" presStyleCnt="0"/>
      <dgm:spPr/>
    </dgm:pt>
    <dgm:pt modelId="{D3CE506B-E523-45B3-9A17-BC5A42D59C0B}" type="pres">
      <dgm:prSet presAssocID="{36F6EC47-6B54-4048-81FD-73D9F7D1EBF4}" presName="Name10" presStyleLbl="parChTrans1D2" presStyleIdx="0" presStyleCnt="2"/>
      <dgm:spPr/>
    </dgm:pt>
    <dgm:pt modelId="{4FD30D77-771B-4A88-A8A3-AB3EC7C21463}" type="pres">
      <dgm:prSet presAssocID="{787E4598-FC5E-45B7-9BA1-DE9F0B80DA3B}" presName="hierRoot2" presStyleCnt="0"/>
      <dgm:spPr/>
    </dgm:pt>
    <dgm:pt modelId="{B206F790-82AA-41C0-8958-09BD184B0896}" type="pres">
      <dgm:prSet presAssocID="{787E4598-FC5E-45B7-9BA1-DE9F0B80DA3B}" presName="composite2" presStyleCnt="0"/>
      <dgm:spPr/>
    </dgm:pt>
    <dgm:pt modelId="{4A0226FD-20AE-4A5C-A7F0-69FC18549460}" type="pres">
      <dgm:prSet presAssocID="{787E4598-FC5E-45B7-9BA1-DE9F0B80DA3B}" presName="background2" presStyleLbl="node2" presStyleIdx="0" presStyleCnt="2"/>
      <dgm:spPr/>
    </dgm:pt>
    <dgm:pt modelId="{FB913BA0-8168-4E96-8634-4A192396F6CD}" type="pres">
      <dgm:prSet presAssocID="{787E4598-FC5E-45B7-9BA1-DE9F0B80DA3B}" presName="text2" presStyleLbl="fgAcc2" presStyleIdx="0" presStyleCnt="2">
        <dgm:presLayoutVars>
          <dgm:chPref val="3"/>
        </dgm:presLayoutVars>
      </dgm:prSet>
      <dgm:spPr/>
    </dgm:pt>
    <dgm:pt modelId="{C801E43A-FC02-4C4C-919D-88D727773E08}" type="pres">
      <dgm:prSet presAssocID="{787E4598-FC5E-45B7-9BA1-DE9F0B80DA3B}" presName="hierChild3" presStyleCnt="0"/>
      <dgm:spPr/>
    </dgm:pt>
    <dgm:pt modelId="{21691CCA-4C0A-46B7-A9CF-89063B145291}" type="pres">
      <dgm:prSet presAssocID="{C4133EF7-F166-43FB-B8F4-9E306D042389}" presName="Name17" presStyleLbl="parChTrans1D3" presStyleIdx="0" presStyleCnt="2"/>
      <dgm:spPr/>
    </dgm:pt>
    <dgm:pt modelId="{29C57AEF-2CC0-4F90-99DA-03735F6B1586}" type="pres">
      <dgm:prSet presAssocID="{0D6DCF50-1897-4C5D-AD09-2E6C9BA12873}" presName="hierRoot3" presStyleCnt="0"/>
      <dgm:spPr/>
    </dgm:pt>
    <dgm:pt modelId="{B92EFEE7-8E2F-404F-8051-F0EEB595A695}" type="pres">
      <dgm:prSet presAssocID="{0D6DCF50-1897-4C5D-AD09-2E6C9BA12873}" presName="composite3" presStyleCnt="0"/>
      <dgm:spPr/>
    </dgm:pt>
    <dgm:pt modelId="{96FC1EAD-9158-43A9-9251-951724E53F29}" type="pres">
      <dgm:prSet presAssocID="{0D6DCF50-1897-4C5D-AD09-2E6C9BA12873}" presName="background3" presStyleLbl="node3" presStyleIdx="0" presStyleCnt="2"/>
      <dgm:spPr/>
    </dgm:pt>
    <dgm:pt modelId="{4CCF4219-64F4-4D4A-900B-3504DDAE67C0}" type="pres">
      <dgm:prSet presAssocID="{0D6DCF50-1897-4C5D-AD09-2E6C9BA1287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04328-5D88-4B33-A706-2E6FF3224DDF}" type="pres">
      <dgm:prSet presAssocID="{0D6DCF50-1897-4C5D-AD09-2E6C9BA12873}" presName="hierChild4" presStyleCnt="0"/>
      <dgm:spPr/>
    </dgm:pt>
    <dgm:pt modelId="{45FB6B05-BD75-4D1C-9A18-FB7AD5D5B929}" type="pres">
      <dgm:prSet presAssocID="{7D4A76F8-A630-4257-B325-5F9D6064F91F}" presName="Name10" presStyleLbl="parChTrans1D2" presStyleIdx="1" presStyleCnt="2"/>
      <dgm:spPr/>
    </dgm:pt>
    <dgm:pt modelId="{A92C8152-8E51-44CB-A8A3-F2CB30DB83EF}" type="pres">
      <dgm:prSet presAssocID="{A0B08BEC-80D8-46DB-B9DD-85BF666A229B}" presName="hierRoot2" presStyleCnt="0"/>
      <dgm:spPr/>
    </dgm:pt>
    <dgm:pt modelId="{4A1E580F-056A-4998-A599-67C7809FACB1}" type="pres">
      <dgm:prSet presAssocID="{A0B08BEC-80D8-46DB-B9DD-85BF666A229B}" presName="composite2" presStyleCnt="0"/>
      <dgm:spPr/>
    </dgm:pt>
    <dgm:pt modelId="{E5418B81-ED19-4496-B6B7-4D6C325438DE}" type="pres">
      <dgm:prSet presAssocID="{A0B08BEC-80D8-46DB-B9DD-85BF666A229B}" presName="background2" presStyleLbl="node2" presStyleIdx="1" presStyleCnt="2"/>
      <dgm:spPr/>
    </dgm:pt>
    <dgm:pt modelId="{47856226-BB3A-412A-8114-339B5962DC08}" type="pres">
      <dgm:prSet presAssocID="{A0B08BEC-80D8-46DB-B9DD-85BF666A229B}" presName="text2" presStyleLbl="fgAcc2" presStyleIdx="1" presStyleCnt="2">
        <dgm:presLayoutVars>
          <dgm:chPref val="3"/>
        </dgm:presLayoutVars>
      </dgm:prSet>
      <dgm:spPr/>
    </dgm:pt>
    <dgm:pt modelId="{782C83DB-5035-4AB8-851E-17A5F15A445B}" type="pres">
      <dgm:prSet presAssocID="{A0B08BEC-80D8-46DB-B9DD-85BF666A229B}" presName="hierChild3" presStyleCnt="0"/>
      <dgm:spPr/>
    </dgm:pt>
    <dgm:pt modelId="{22119710-466A-4CB9-85DF-2E755202A29B}" type="pres">
      <dgm:prSet presAssocID="{310E62D8-CB88-48AE-AA90-0563D261F4FE}" presName="Name17" presStyleLbl="parChTrans1D3" presStyleIdx="1" presStyleCnt="2"/>
      <dgm:spPr/>
    </dgm:pt>
    <dgm:pt modelId="{2E1CD1BB-0E21-4D7E-8EC4-472B8B3180A6}" type="pres">
      <dgm:prSet presAssocID="{E910DAEA-1159-4A8C-923D-6A3BFD9B291F}" presName="hierRoot3" presStyleCnt="0"/>
      <dgm:spPr/>
    </dgm:pt>
    <dgm:pt modelId="{D1560C9B-3714-43A8-A22A-513092B399B2}" type="pres">
      <dgm:prSet presAssocID="{E910DAEA-1159-4A8C-923D-6A3BFD9B291F}" presName="composite3" presStyleCnt="0"/>
      <dgm:spPr/>
    </dgm:pt>
    <dgm:pt modelId="{6E5F4F57-3200-489F-B512-65D98CBA7E0C}" type="pres">
      <dgm:prSet presAssocID="{E910DAEA-1159-4A8C-923D-6A3BFD9B291F}" presName="background3" presStyleLbl="node3" presStyleIdx="1" presStyleCnt="2"/>
      <dgm:spPr/>
    </dgm:pt>
    <dgm:pt modelId="{9D64572E-C1D3-4C44-BAA9-CE2136D2CC91}" type="pres">
      <dgm:prSet presAssocID="{E910DAEA-1159-4A8C-923D-6A3BFD9B291F}" presName="text3" presStyleLbl="fgAcc3" presStyleIdx="1" presStyleCnt="2">
        <dgm:presLayoutVars>
          <dgm:chPref val="3"/>
        </dgm:presLayoutVars>
      </dgm:prSet>
      <dgm:spPr/>
    </dgm:pt>
    <dgm:pt modelId="{EA7F72A1-15CB-4F13-B8A2-41C703E72A14}" type="pres">
      <dgm:prSet presAssocID="{E910DAEA-1159-4A8C-923D-6A3BFD9B291F}" presName="hierChild4" presStyleCnt="0"/>
      <dgm:spPr/>
    </dgm:pt>
  </dgm:ptLst>
  <dgm:cxnLst>
    <dgm:cxn modelId="{14A64091-BAF2-4FD9-B7EB-23676C479D3B}" type="presOf" srcId="{C4133EF7-F166-43FB-B8F4-9E306D042389}" destId="{21691CCA-4C0A-46B7-A9CF-89063B145291}" srcOrd="0" destOrd="0" presId="urn:microsoft.com/office/officeart/2005/8/layout/hierarchy1"/>
    <dgm:cxn modelId="{457E0F66-9A7C-4CE7-A4C6-DAA138C52C67}" type="presOf" srcId="{EFCF8580-1A09-4625-BD79-84D314BB582C}" destId="{999B90C7-02DD-4813-AAAC-450C13E71AF5}" srcOrd="0" destOrd="0" presId="urn:microsoft.com/office/officeart/2005/8/layout/hierarchy1"/>
    <dgm:cxn modelId="{72FCB581-CB0B-4CDC-9B97-6216D2C7BB79}" srcId="{EFCF8580-1A09-4625-BD79-84D314BB582C}" destId="{A0B08BEC-80D8-46DB-B9DD-85BF666A229B}" srcOrd="1" destOrd="0" parTransId="{7D4A76F8-A630-4257-B325-5F9D6064F91F}" sibTransId="{30943662-A853-41D1-9D32-FA6EC8A6DE17}"/>
    <dgm:cxn modelId="{DDD72E7F-4616-4A36-A28E-633706CA7DC4}" type="presOf" srcId="{36F6EC47-6B54-4048-81FD-73D9F7D1EBF4}" destId="{D3CE506B-E523-45B3-9A17-BC5A42D59C0B}" srcOrd="0" destOrd="0" presId="urn:microsoft.com/office/officeart/2005/8/layout/hierarchy1"/>
    <dgm:cxn modelId="{B1993010-B5AE-4CCA-BD87-82314363E211}" type="presOf" srcId="{0D6DCF50-1897-4C5D-AD09-2E6C9BA12873}" destId="{4CCF4219-64F4-4D4A-900B-3504DDAE67C0}" srcOrd="0" destOrd="0" presId="urn:microsoft.com/office/officeart/2005/8/layout/hierarchy1"/>
    <dgm:cxn modelId="{8695209E-EE98-413F-8C4A-70E98DB76084}" srcId="{787E4598-FC5E-45B7-9BA1-DE9F0B80DA3B}" destId="{0D6DCF50-1897-4C5D-AD09-2E6C9BA12873}" srcOrd="0" destOrd="0" parTransId="{C4133EF7-F166-43FB-B8F4-9E306D042389}" sibTransId="{AF20CB28-F3E1-4640-911D-73A29F4BBE3A}"/>
    <dgm:cxn modelId="{526B9459-A720-4E05-8050-E1A8B702BD73}" type="presOf" srcId="{7D4A76F8-A630-4257-B325-5F9D6064F91F}" destId="{45FB6B05-BD75-4D1C-9A18-FB7AD5D5B929}" srcOrd="0" destOrd="0" presId="urn:microsoft.com/office/officeart/2005/8/layout/hierarchy1"/>
    <dgm:cxn modelId="{180F3E2E-B068-4986-8777-9FE82E082148}" type="presOf" srcId="{E910DAEA-1159-4A8C-923D-6A3BFD9B291F}" destId="{9D64572E-C1D3-4C44-BAA9-CE2136D2CC91}" srcOrd="0" destOrd="0" presId="urn:microsoft.com/office/officeart/2005/8/layout/hierarchy1"/>
    <dgm:cxn modelId="{9ACDA7D3-3009-4082-8F2B-0444FD4CA86B}" type="presOf" srcId="{787E4598-FC5E-45B7-9BA1-DE9F0B80DA3B}" destId="{FB913BA0-8168-4E96-8634-4A192396F6CD}" srcOrd="0" destOrd="0" presId="urn:microsoft.com/office/officeart/2005/8/layout/hierarchy1"/>
    <dgm:cxn modelId="{F89CA94D-6083-4B1A-AFFD-3805516C16BB}" type="presOf" srcId="{A0B08BEC-80D8-46DB-B9DD-85BF666A229B}" destId="{47856226-BB3A-412A-8114-339B5962DC08}" srcOrd="0" destOrd="0" presId="urn:microsoft.com/office/officeart/2005/8/layout/hierarchy1"/>
    <dgm:cxn modelId="{5D1E0FA6-ADE6-47DA-8B2E-9EC55256868E}" srcId="{EFCF8580-1A09-4625-BD79-84D314BB582C}" destId="{787E4598-FC5E-45B7-9BA1-DE9F0B80DA3B}" srcOrd="0" destOrd="0" parTransId="{36F6EC47-6B54-4048-81FD-73D9F7D1EBF4}" sibTransId="{411761CB-84B9-42CB-AFF6-B984F36F34DF}"/>
    <dgm:cxn modelId="{306CAC82-9F2F-4A26-A249-1032F0B63973}" type="presOf" srcId="{0E75B976-9D28-4950-873B-F895F5721626}" destId="{FFFE56F1-9366-404B-8109-A9994C2096A4}" srcOrd="0" destOrd="0" presId="urn:microsoft.com/office/officeart/2005/8/layout/hierarchy1"/>
    <dgm:cxn modelId="{CB6CABD4-DA78-43C1-B433-3DD49CF44F5D}" srcId="{0E75B976-9D28-4950-873B-F895F5721626}" destId="{EFCF8580-1A09-4625-BD79-84D314BB582C}" srcOrd="0" destOrd="0" parTransId="{EEBAB933-15B5-4C03-9C3E-8C90A95E3519}" sibTransId="{3547BCD6-389D-4EF4-A2D7-82C5D968950A}"/>
    <dgm:cxn modelId="{D7176D19-D7F0-4D56-B559-5E989A3B2694}" srcId="{A0B08BEC-80D8-46DB-B9DD-85BF666A229B}" destId="{E910DAEA-1159-4A8C-923D-6A3BFD9B291F}" srcOrd="0" destOrd="0" parTransId="{310E62D8-CB88-48AE-AA90-0563D261F4FE}" sibTransId="{3D021BF5-EC98-4210-BE5A-57D0E9EFF5E5}"/>
    <dgm:cxn modelId="{63660D42-621B-47BC-9691-A967D8ED14CC}" type="presOf" srcId="{310E62D8-CB88-48AE-AA90-0563D261F4FE}" destId="{22119710-466A-4CB9-85DF-2E755202A29B}" srcOrd="0" destOrd="0" presId="urn:microsoft.com/office/officeart/2005/8/layout/hierarchy1"/>
    <dgm:cxn modelId="{13138577-3373-4F28-B63A-B6BC15EED023}" type="presParOf" srcId="{FFFE56F1-9366-404B-8109-A9994C2096A4}" destId="{3E69E6D3-6796-4325-A18D-90DDE6EE7FA7}" srcOrd="0" destOrd="0" presId="urn:microsoft.com/office/officeart/2005/8/layout/hierarchy1"/>
    <dgm:cxn modelId="{669056AE-9268-4316-92E0-55EA780C4C1D}" type="presParOf" srcId="{3E69E6D3-6796-4325-A18D-90DDE6EE7FA7}" destId="{AE1CFD17-1A97-41CB-8219-9CA6EE323B4D}" srcOrd="0" destOrd="0" presId="urn:microsoft.com/office/officeart/2005/8/layout/hierarchy1"/>
    <dgm:cxn modelId="{7F068126-8E47-44D5-8C7B-E91D53F8C23B}" type="presParOf" srcId="{AE1CFD17-1A97-41CB-8219-9CA6EE323B4D}" destId="{ADBE807F-283D-4F9E-AD65-D284560804CD}" srcOrd="0" destOrd="0" presId="urn:microsoft.com/office/officeart/2005/8/layout/hierarchy1"/>
    <dgm:cxn modelId="{6B5C814E-4E83-481B-9097-087FD0289EC3}" type="presParOf" srcId="{AE1CFD17-1A97-41CB-8219-9CA6EE323B4D}" destId="{999B90C7-02DD-4813-AAAC-450C13E71AF5}" srcOrd="1" destOrd="0" presId="urn:microsoft.com/office/officeart/2005/8/layout/hierarchy1"/>
    <dgm:cxn modelId="{07CA750E-DFBC-4A49-A340-4749A8B4E63F}" type="presParOf" srcId="{3E69E6D3-6796-4325-A18D-90DDE6EE7FA7}" destId="{85B11E00-1DCF-498D-BC98-373D8A458781}" srcOrd="1" destOrd="0" presId="urn:microsoft.com/office/officeart/2005/8/layout/hierarchy1"/>
    <dgm:cxn modelId="{B400DFCD-4B27-40CD-888C-7E895BC3E3FB}" type="presParOf" srcId="{85B11E00-1DCF-498D-BC98-373D8A458781}" destId="{D3CE506B-E523-45B3-9A17-BC5A42D59C0B}" srcOrd="0" destOrd="0" presId="urn:microsoft.com/office/officeart/2005/8/layout/hierarchy1"/>
    <dgm:cxn modelId="{B2F396EF-127C-493E-9B8A-338B8C7A4F77}" type="presParOf" srcId="{85B11E00-1DCF-498D-BC98-373D8A458781}" destId="{4FD30D77-771B-4A88-A8A3-AB3EC7C21463}" srcOrd="1" destOrd="0" presId="urn:microsoft.com/office/officeart/2005/8/layout/hierarchy1"/>
    <dgm:cxn modelId="{B8FF4069-B9C8-4A26-B267-BB721362ED29}" type="presParOf" srcId="{4FD30D77-771B-4A88-A8A3-AB3EC7C21463}" destId="{B206F790-82AA-41C0-8958-09BD184B0896}" srcOrd="0" destOrd="0" presId="urn:microsoft.com/office/officeart/2005/8/layout/hierarchy1"/>
    <dgm:cxn modelId="{62EC1485-6181-4105-A1ED-7DFF3877B00F}" type="presParOf" srcId="{B206F790-82AA-41C0-8958-09BD184B0896}" destId="{4A0226FD-20AE-4A5C-A7F0-69FC18549460}" srcOrd="0" destOrd="0" presId="urn:microsoft.com/office/officeart/2005/8/layout/hierarchy1"/>
    <dgm:cxn modelId="{DBC9887E-44B9-4CF3-980F-B83996AA1F81}" type="presParOf" srcId="{B206F790-82AA-41C0-8958-09BD184B0896}" destId="{FB913BA0-8168-4E96-8634-4A192396F6CD}" srcOrd="1" destOrd="0" presId="urn:microsoft.com/office/officeart/2005/8/layout/hierarchy1"/>
    <dgm:cxn modelId="{80B33A42-9E53-4378-86DB-A817EEDF8159}" type="presParOf" srcId="{4FD30D77-771B-4A88-A8A3-AB3EC7C21463}" destId="{C801E43A-FC02-4C4C-919D-88D727773E08}" srcOrd="1" destOrd="0" presId="urn:microsoft.com/office/officeart/2005/8/layout/hierarchy1"/>
    <dgm:cxn modelId="{D11D8721-5349-4AF7-98C1-F3D67D4E460D}" type="presParOf" srcId="{C801E43A-FC02-4C4C-919D-88D727773E08}" destId="{21691CCA-4C0A-46B7-A9CF-89063B145291}" srcOrd="0" destOrd="0" presId="urn:microsoft.com/office/officeart/2005/8/layout/hierarchy1"/>
    <dgm:cxn modelId="{2B2C980E-86FD-41DE-9CC3-1705B3C50B86}" type="presParOf" srcId="{C801E43A-FC02-4C4C-919D-88D727773E08}" destId="{29C57AEF-2CC0-4F90-99DA-03735F6B1586}" srcOrd="1" destOrd="0" presId="urn:microsoft.com/office/officeart/2005/8/layout/hierarchy1"/>
    <dgm:cxn modelId="{9C1A562F-9E62-482C-9560-AA3ADADF385A}" type="presParOf" srcId="{29C57AEF-2CC0-4F90-99DA-03735F6B1586}" destId="{B92EFEE7-8E2F-404F-8051-F0EEB595A695}" srcOrd="0" destOrd="0" presId="urn:microsoft.com/office/officeart/2005/8/layout/hierarchy1"/>
    <dgm:cxn modelId="{F5C74047-D4DC-42DA-BD93-B87E7CCDDFCF}" type="presParOf" srcId="{B92EFEE7-8E2F-404F-8051-F0EEB595A695}" destId="{96FC1EAD-9158-43A9-9251-951724E53F29}" srcOrd="0" destOrd="0" presId="urn:microsoft.com/office/officeart/2005/8/layout/hierarchy1"/>
    <dgm:cxn modelId="{F9841DE5-08FC-498B-8DE6-37D9629810AA}" type="presParOf" srcId="{B92EFEE7-8E2F-404F-8051-F0EEB595A695}" destId="{4CCF4219-64F4-4D4A-900B-3504DDAE67C0}" srcOrd="1" destOrd="0" presId="urn:microsoft.com/office/officeart/2005/8/layout/hierarchy1"/>
    <dgm:cxn modelId="{CA450166-F0F5-4DE9-BDA7-F31E394C2064}" type="presParOf" srcId="{29C57AEF-2CC0-4F90-99DA-03735F6B1586}" destId="{52F04328-5D88-4B33-A706-2E6FF3224DDF}" srcOrd="1" destOrd="0" presId="urn:microsoft.com/office/officeart/2005/8/layout/hierarchy1"/>
    <dgm:cxn modelId="{0736FB13-2BF0-4C09-85BA-3D5BEAE4E4D2}" type="presParOf" srcId="{85B11E00-1DCF-498D-BC98-373D8A458781}" destId="{45FB6B05-BD75-4D1C-9A18-FB7AD5D5B929}" srcOrd="2" destOrd="0" presId="urn:microsoft.com/office/officeart/2005/8/layout/hierarchy1"/>
    <dgm:cxn modelId="{CD7A25E3-5286-4345-81CF-0B75597000A4}" type="presParOf" srcId="{85B11E00-1DCF-498D-BC98-373D8A458781}" destId="{A92C8152-8E51-44CB-A8A3-F2CB30DB83EF}" srcOrd="3" destOrd="0" presId="urn:microsoft.com/office/officeart/2005/8/layout/hierarchy1"/>
    <dgm:cxn modelId="{29A023F0-C6F6-461F-AD5C-E7048A87E164}" type="presParOf" srcId="{A92C8152-8E51-44CB-A8A3-F2CB30DB83EF}" destId="{4A1E580F-056A-4998-A599-67C7809FACB1}" srcOrd="0" destOrd="0" presId="urn:microsoft.com/office/officeart/2005/8/layout/hierarchy1"/>
    <dgm:cxn modelId="{98042269-2A03-41EB-B00F-45F631582152}" type="presParOf" srcId="{4A1E580F-056A-4998-A599-67C7809FACB1}" destId="{E5418B81-ED19-4496-B6B7-4D6C325438DE}" srcOrd="0" destOrd="0" presId="urn:microsoft.com/office/officeart/2005/8/layout/hierarchy1"/>
    <dgm:cxn modelId="{9E424759-9727-4441-A8B3-57E6F2558906}" type="presParOf" srcId="{4A1E580F-056A-4998-A599-67C7809FACB1}" destId="{47856226-BB3A-412A-8114-339B5962DC08}" srcOrd="1" destOrd="0" presId="urn:microsoft.com/office/officeart/2005/8/layout/hierarchy1"/>
    <dgm:cxn modelId="{6B0279E2-4DC9-4D4E-AAA6-9BA05CB4B53C}" type="presParOf" srcId="{A92C8152-8E51-44CB-A8A3-F2CB30DB83EF}" destId="{782C83DB-5035-4AB8-851E-17A5F15A445B}" srcOrd="1" destOrd="0" presId="urn:microsoft.com/office/officeart/2005/8/layout/hierarchy1"/>
    <dgm:cxn modelId="{5E5572F5-08D9-4343-9E34-22E4C7037BC4}" type="presParOf" srcId="{782C83DB-5035-4AB8-851E-17A5F15A445B}" destId="{22119710-466A-4CB9-85DF-2E755202A29B}" srcOrd="0" destOrd="0" presId="urn:microsoft.com/office/officeart/2005/8/layout/hierarchy1"/>
    <dgm:cxn modelId="{4754D52D-459B-4B34-8AB3-A452C89A9E58}" type="presParOf" srcId="{782C83DB-5035-4AB8-851E-17A5F15A445B}" destId="{2E1CD1BB-0E21-4D7E-8EC4-472B8B3180A6}" srcOrd="1" destOrd="0" presId="urn:microsoft.com/office/officeart/2005/8/layout/hierarchy1"/>
    <dgm:cxn modelId="{0E339AD1-FE88-4835-ADF2-B4696D45637C}" type="presParOf" srcId="{2E1CD1BB-0E21-4D7E-8EC4-472B8B3180A6}" destId="{D1560C9B-3714-43A8-A22A-513092B399B2}" srcOrd="0" destOrd="0" presId="urn:microsoft.com/office/officeart/2005/8/layout/hierarchy1"/>
    <dgm:cxn modelId="{B3139EA9-90B4-4E02-A8F3-15641899720B}" type="presParOf" srcId="{D1560C9B-3714-43A8-A22A-513092B399B2}" destId="{6E5F4F57-3200-489F-B512-65D98CBA7E0C}" srcOrd="0" destOrd="0" presId="urn:microsoft.com/office/officeart/2005/8/layout/hierarchy1"/>
    <dgm:cxn modelId="{BF9FCF88-B7FF-4F5A-B596-F28E89782386}" type="presParOf" srcId="{D1560C9B-3714-43A8-A22A-513092B399B2}" destId="{9D64572E-C1D3-4C44-BAA9-CE2136D2CC91}" srcOrd="1" destOrd="0" presId="urn:microsoft.com/office/officeart/2005/8/layout/hierarchy1"/>
    <dgm:cxn modelId="{C26ADB1C-E52D-443A-B80B-699A890ED08F}" type="presParOf" srcId="{2E1CD1BB-0E21-4D7E-8EC4-472B8B3180A6}" destId="{EA7F72A1-15CB-4F13-B8A2-41C703E72A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704E5-08EA-4966-920E-8C299C98D74A}">
      <dsp:nvSpPr>
        <dsp:cNvPr id="0" name=""/>
        <dsp:cNvSpPr/>
      </dsp:nvSpPr>
      <dsp:spPr>
        <a:xfrm>
          <a:off x="-4151295" y="-637054"/>
          <a:ext cx="4946516" cy="4946516"/>
        </a:xfrm>
        <a:prstGeom prst="blockArc">
          <a:avLst>
            <a:gd name="adj1" fmla="val 18900000"/>
            <a:gd name="adj2" fmla="val 2700000"/>
            <a:gd name="adj3" fmla="val 437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181C5-9D93-4259-8A67-09F69D395FB2}">
      <dsp:nvSpPr>
        <dsp:cNvPr id="0" name=""/>
        <dsp:cNvSpPr/>
      </dsp:nvSpPr>
      <dsp:spPr>
        <a:xfrm>
          <a:off x="511407" y="367240"/>
          <a:ext cx="6880078" cy="734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9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Геологические процессы</a:t>
          </a:r>
          <a:endParaRPr lang="ru-RU" sz="2200" kern="1200" dirty="0"/>
        </a:p>
      </dsp:txBody>
      <dsp:txXfrm>
        <a:off x="511407" y="367240"/>
        <a:ext cx="6880078" cy="734481"/>
      </dsp:txXfrm>
    </dsp:sp>
    <dsp:sp modelId="{158A3E73-89A2-462B-B373-27D7BBC8866B}">
      <dsp:nvSpPr>
        <dsp:cNvPr id="0" name=""/>
        <dsp:cNvSpPr/>
      </dsp:nvSpPr>
      <dsp:spPr>
        <a:xfrm>
          <a:off x="52356" y="275430"/>
          <a:ext cx="918102" cy="918102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DE27A-1552-415F-82E0-93C9DB428878}">
      <dsp:nvSpPr>
        <dsp:cNvPr id="0" name=""/>
        <dsp:cNvSpPr/>
      </dsp:nvSpPr>
      <dsp:spPr>
        <a:xfrm>
          <a:off x="778391" y="1468963"/>
          <a:ext cx="6613094" cy="734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9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Биологические предпосылки и генетические механизмы</a:t>
          </a:r>
          <a:endParaRPr lang="ru-RU" sz="2200" kern="1200" dirty="0"/>
        </a:p>
      </dsp:txBody>
      <dsp:txXfrm>
        <a:off x="778391" y="1468963"/>
        <a:ext cx="6613094" cy="734481"/>
      </dsp:txXfrm>
    </dsp:sp>
    <dsp:sp modelId="{9F1497CB-EC43-4B83-B844-67E9C1C26096}">
      <dsp:nvSpPr>
        <dsp:cNvPr id="0" name=""/>
        <dsp:cNvSpPr/>
      </dsp:nvSpPr>
      <dsp:spPr>
        <a:xfrm>
          <a:off x="319340" y="1377153"/>
          <a:ext cx="918102" cy="918102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07EE0-E04D-4A18-8CDD-590838EFC480}">
      <dsp:nvSpPr>
        <dsp:cNvPr id="0" name=""/>
        <dsp:cNvSpPr/>
      </dsp:nvSpPr>
      <dsp:spPr>
        <a:xfrm>
          <a:off x="511407" y="2570685"/>
          <a:ext cx="6880078" cy="734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299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Биологические и социальные факторы</a:t>
          </a:r>
          <a:endParaRPr lang="ru-RU" sz="2200" kern="1200" dirty="0"/>
        </a:p>
      </dsp:txBody>
      <dsp:txXfrm>
        <a:off x="511407" y="2570685"/>
        <a:ext cx="6880078" cy="734481"/>
      </dsp:txXfrm>
    </dsp:sp>
    <dsp:sp modelId="{7F99A22E-378E-4AF7-A4A2-BFE35F2E737C}">
      <dsp:nvSpPr>
        <dsp:cNvPr id="0" name=""/>
        <dsp:cNvSpPr/>
      </dsp:nvSpPr>
      <dsp:spPr>
        <a:xfrm>
          <a:off x="52356" y="2478875"/>
          <a:ext cx="918102" cy="918102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C92F3-9DA6-457C-BBF8-BBF6217E5C29}">
      <dsp:nvSpPr>
        <dsp:cNvPr id="0" name=""/>
        <dsp:cNvSpPr/>
      </dsp:nvSpPr>
      <dsp:spPr>
        <a:xfrm>
          <a:off x="-358872" y="0"/>
          <a:ext cx="9225032" cy="5073427"/>
        </a:xfrm>
        <a:prstGeom prst="swooshArrow">
          <a:avLst>
            <a:gd name="adj1" fmla="val 25000"/>
            <a:gd name="adj2" fmla="val 25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8E461-A40E-41F8-A131-5D069058609C}">
      <dsp:nvSpPr>
        <dsp:cNvPr id="0" name=""/>
        <dsp:cNvSpPr/>
      </dsp:nvSpPr>
      <dsp:spPr>
        <a:xfrm>
          <a:off x="994474" y="3772600"/>
          <a:ext cx="186702" cy="1867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63179-538B-4DFE-A6BD-06DA225F6C15}">
      <dsp:nvSpPr>
        <dsp:cNvPr id="0" name=""/>
        <dsp:cNvSpPr/>
      </dsp:nvSpPr>
      <dsp:spPr>
        <a:xfrm>
          <a:off x="1087825" y="3865951"/>
          <a:ext cx="1388089" cy="1207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93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Прямохождение</a:t>
          </a:r>
          <a:r>
            <a:rPr lang="ru-RU" sz="2000" kern="1200" dirty="0" smtClean="0"/>
            <a:t> (</a:t>
          </a:r>
          <a:r>
            <a:rPr lang="en-US" sz="2000" kern="1200" dirty="0" smtClean="0"/>
            <a:t>homo erectus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1087825" y="3865951"/>
        <a:ext cx="1388089" cy="1207475"/>
      </dsp:txXfrm>
    </dsp:sp>
    <dsp:sp modelId="{D2FB0F97-5739-4E9B-BE48-070022ABD1B5}">
      <dsp:nvSpPr>
        <dsp:cNvPr id="0" name=""/>
        <dsp:cNvSpPr/>
      </dsp:nvSpPr>
      <dsp:spPr>
        <a:xfrm>
          <a:off x="2313565" y="2592521"/>
          <a:ext cx="324699" cy="324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A8E3A-16DE-4389-BA0F-54E1B599E22B}">
      <dsp:nvSpPr>
        <dsp:cNvPr id="0" name=""/>
        <dsp:cNvSpPr/>
      </dsp:nvSpPr>
      <dsp:spPr>
        <a:xfrm>
          <a:off x="2475915" y="2754870"/>
          <a:ext cx="1704671" cy="231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05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Использование рук, как орудий труда </a:t>
          </a:r>
          <a:r>
            <a:rPr lang="en-US" sz="2000" kern="1200" dirty="0" smtClean="0"/>
            <a:t>(homo </a:t>
          </a:r>
          <a:r>
            <a:rPr lang="en-US" sz="2000" kern="1200" dirty="0" err="1" smtClean="0"/>
            <a:t>habilis</a:t>
          </a:r>
          <a:r>
            <a:rPr lang="en-US" sz="2000" kern="1200" dirty="0" smtClean="0"/>
            <a:t>)</a:t>
          </a:r>
          <a:endParaRPr lang="ru-RU" sz="2000" kern="1200" dirty="0"/>
        </a:p>
      </dsp:txBody>
      <dsp:txXfrm>
        <a:off x="2475915" y="2754870"/>
        <a:ext cx="1704671" cy="2318556"/>
      </dsp:txXfrm>
    </dsp:sp>
    <dsp:sp modelId="{676C71EE-3894-4E76-AE4B-9870E99A3DD4}">
      <dsp:nvSpPr>
        <dsp:cNvPr id="0" name=""/>
        <dsp:cNvSpPr/>
      </dsp:nvSpPr>
      <dsp:spPr>
        <a:xfrm>
          <a:off x="3997943" y="1722935"/>
          <a:ext cx="430226" cy="430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9D41F-DE9F-452F-AA03-485819B3CD70}">
      <dsp:nvSpPr>
        <dsp:cNvPr id="0" name=""/>
        <dsp:cNvSpPr/>
      </dsp:nvSpPr>
      <dsp:spPr>
        <a:xfrm>
          <a:off x="4213056" y="1938049"/>
          <a:ext cx="1704671" cy="3135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968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Развитие речи и мышления </a:t>
          </a:r>
          <a:r>
            <a:rPr lang="en-US" sz="2000" kern="1200" dirty="0" smtClean="0"/>
            <a:t>(homo sapiens)</a:t>
          </a:r>
          <a:endParaRPr lang="ru-RU" sz="2000" kern="1200" dirty="0"/>
        </a:p>
      </dsp:txBody>
      <dsp:txXfrm>
        <a:off x="4213056" y="1938049"/>
        <a:ext cx="1704671" cy="3135377"/>
      </dsp:txXfrm>
    </dsp:sp>
    <dsp:sp modelId="{7631799C-EED5-43AB-90BB-253A34D08D63}">
      <dsp:nvSpPr>
        <dsp:cNvPr id="0" name=""/>
        <dsp:cNvSpPr/>
      </dsp:nvSpPr>
      <dsp:spPr>
        <a:xfrm>
          <a:off x="5832494" y="1147609"/>
          <a:ext cx="576341" cy="5763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55616-73F5-4952-9026-F851A08683B8}">
      <dsp:nvSpPr>
        <dsp:cNvPr id="0" name=""/>
        <dsp:cNvSpPr/>
      </dsp:nvSpPr>
      <dsp:spPr>
        <a:xfrm>
          <a:off x="6120665" y="1435779"/>
          <a:ext cx="1704671" cy="3637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39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Начало трудовой деятельности</a:t>
          </a:r>
          <a:endParaRPr lang="ru-RU" sz="2000" kern="1200" dirty="0"/>
        </a:p>
      </dsp:txBody>
      <dsp:txXfrm>
        <a:off x="6120665" y="1435779"/>
        <a:ext cx="1704671" cy="3637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48D61-E28C-4CBE-ABAE-928FE85F9A55}">
      <dsp:nvSpPr>
        <dsp:cNvPr id="0" name=""/>
        <dsp:cNvSpPr/>
      </dsp:nvSpPr>
      <dsp:spPr>
        <a:xfrm>
          <a:off x="0" y="1144927"/>
          <a:ext cx="8964488" cy="1526569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668B6-031A-42A5-A698-1DD0DCE0E37F}">
      <dsp:nvSpPr>
        <dsp:cNvPr id="0" name=""/>
        <dsp:cNvSpPr/>
      </dsp:nvSpPr>
      <dsp:spPr>
        <a:xfrm>
          <a:off x="2215" y="0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Рамапитек 20-14 </a:t>
          </a:r>
          <a:r>
            <a:rPr lang="ru-RU" sz="1300" kern="1200" dirty="0" err="1" smtClean="0"/>
            <a:t>млн.лет</a:t>
          </a:r>
          <a:endParaRPr lang="ru-RU" sz="1300" kern="1200" dirty="0"/>
        </a:p>
      </dsp:txBody>
      <dsp:txXfrm>
        <a:off x="2215" y="0"/>
        <a:ext cx="1290177" cy="1526569"/>
      </dsp:txXfrm>
    </dsp:sp>
    <dsp:sp modelId="{2D1EDE9C-369E-455E-8B72-54AB06A8176F}">
      <dsp:nvSpPr>
        <dsp:cNvPr id="0" name=""/>
        <dsp:cNvSpPr/>
      </dsp:nvSpPr>
      <dsp:spPr>
        <a:xfrm>
          <a:off x="456483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29A39-D9EC-4280-95A4-D76CECAA5663}">
      <dsp:nvSpPr>
        <dsp:cNvPr id="0" name=""/>
        <dsp:cNvSpPr/>
      </dsp:nvSpPr>
      <dsp:spPr>
        <a:xfrm>
          <a:off x="1356901" y="2289854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Австралопитек 8-5 </a:t>
          </a:r>
          <a:r>
            <a:rPr lang="ru-RU" sz="1300" kern="1200" dirty="0" err="1" smtClean="0"/>
            <a:t>млн.лет</a:t>
          </a:r>
          <a:endParaRPr lang="ru-RU" sz="1300" kern="1200" dirty="0"/>
        </a:p>
      </dsp:txBody>
      <dsp:txXfrm>
        <a:off x="1356901" y="2289854"/>
        <a:ext cx="1290177" cy="1526569"/>
      </dsp:txXfrm>
    </dsp:sp>
    <dsp:sp modelId="{D941A665-857B-40B6-B788-F1C7A3058D72}">
      <dsp:nvSpPr>
        <dsp:cNvPr id="0" name=""/>
        <dsp:cNvSpPr/>
      </dsp:nvSpPr>
      <dsp:spPr>
        <a:xfrm>
          <a:off x="1811169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96EC4-8891-4130-B1BC-36B50745DCC2}">
      <dsp:nvSpPr>
        <dsp:cNvPr id="0" name=""/>
        <dsp:cNvSpPr/>
      </dsp:nvSpPr>
      <dsp:spPr>
        <a:xfrm>
          <a:off x="2711588" y="0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Homo </a:t>
          </a:r>
          <a:r>
            <a:rPr lang="en-US" sz="1300" kern="1200" dirty="0" err="1" smtClean="0"/>
            <a:t>habilis</a:t>
          </a:r>
          <a:r>
            <a:rPr lang="en-US" sz="1300" kern="1200" dirty="0" smtClean="0"/>
            <a:t> 2 </a:t>
          </a:r>
          <a:r>
            <a:rPr lang="ru-RU" sz="1300" kern="1200" dirty="0" smtClean="0"/>
            <a:t>млн. лет</a:t>
          </a:r>
          <a:endParaRPr lang="ru-RU" sz="1300" kern="1200" dirty="0"/>
        </a:p>
      </dsp:txBody>
      <dsp:txXfrm>
        <a:off x="2711588" y="0"/>
        <a:ext cx="1290177" cy="1526569"/>
      </dsp:txXfrm>
    </dsp:sp>
    <dsp:sp modelId="{E2988B06-459F-4970-A653-B2E730D18C7D}">
      <dsp:nvSpPr>
        <dsp:cNvPr id="0" name=""/>
        <dsp:cNvSpPr/>
      </dsp:nvSpPr>
      <dsp:spPr>
        <a:xfrm>
          <a:off x="3165855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81F4E-6734-4C84-9EAE-E7F5EF92785F}">
      <dsp:nvSpPr>
        <dsp:cNvPr id="0" name=""/>
        <dsp:cNvSpPr/>
      </dsp:nvSpPr>
      <dsp:spPr>
        <a:xfrm>
          <a:off x="4066274" y="2289854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Homo erectus 1,3-1 </a:t>
          </a:r>
          <a:r>
            <a:rPr lang="ru-RU" sz="1300" kern="1200" dirty="0" smtClean="0"/>
            <a:t>млн. лет</a:t>
          </a:r>
          <a:endParaRPr lang="ru-RU" sz="1300" kern="1200" dirty="0"/>
        </a:p>
      </dsp:txBody>
      <dsp:txXfrm>
        <a:off x="4066274" y="2289854"/>
        <a:ext cx="1290177" cy="1526569"/>
      </dsp:txXfrm>
    </dsp:sp>
    <dsp:sp modelId="{323D75FC-6BF4-4B64-908E-525E043C9A28}">
      <dsp:nvSpPr>
        <dsp:cNvPr id="0" name=""/>
        <dsp:cNvSpPr/>
      </dsp:nvSpPr>
      <dsp:spPr>
        <a:xfrm>
          <a:off x="4520541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40AC3-B1F1-473F-A602-239A45864D42}">
      <dsp:nvSpPr>
        <dsp:cNvPr id="0" name=""/>
        <dsp:cNvSpPr/>
      </dsp:nvSpPr>
      <dsp:spPr>
        <a:xfrm>
          <a:off x="5420960" y="0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Homo sapiens 200-150 </a:t>
          </a:r>
          <a:r>
            <a:rPr lang="ru-RU" sz="1300" kern="1200" dirty="0" smtClean="0"/>
            <a:t>тыс. лет</a:t>
          </a:r>
          <a:endParaRPr lang="ru-RU" sz="1300" kern="1200" dirty="0"/>
        </a:p>
      </dsp:txBody>
      <dsp:txXfrm>
        <a:off x="5420960" y="0"/>
        <a:ext cx="1290177" cy="1526569"/>
      </dsp:txXfrm>
    </dsp:sp>
    <dsp:sp modelId="{20E53B1A-D2FD-475E-B6DF-FC0D03479318}">
      <dsp:nvSpPr>
        <dsp:cNvPr id="0" name=""/>
        <dsp:cNvSpPr/>
      </dsp:nvSpPr>
      <dsp:spPr>
        <a:xfrm>
          <a:off x="5875227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A3922-618C-43CA-84B3-922EB3ECF38C}">
      <dsp:nvSpPr>
        <dsp:cNvPr id="0" name=""/>
        <dsp:cNvSpPr/>
      </dsp:nvSpPr>
      <dsp:spPr>
        <a:xfrm>
          <a:off x="6775646" y="2289854"/>
          <a:ext cx="1290177" cy="1526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Кроманьонец 50-40 тыс. лет</a:t>
          </a:r>
          <a:endParaRPr lang="ru-RU" sz="1300" kern="1200" dirty="0"/>
        </a:p>
      </dsp:txBody>
      <dsp:txXfrm>
        <a:off x="6775646" y="2289854"/>
        <a:ext cx="1290177" cy="1526569"/>
      </dsp:txXfrm>
    </dsp:sp>
    <dsp:sp modelId="{2CF33EB9-04C7-4C03-A8A0-FA6A6185DC0F}">
      <dsp:nvSpPr>
        <dsp:cNvPr id="0" name=""/>
        <dsp:cNvSpPr/>
      </dsp:nvSpPr>
      <dsp:spPr>
        <a:xfrm>
          <a:off x="7229913" y="1717390"/>
          <a:ext cx="381642" cy="381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3D94D-113C-45B9-8D74-03E4BFC89CDC}">
      <dsp:nvSpPr>
        <dsp:cNvPr id="0" name=""/>
        <dsp:cNvSpPr/>
      </dsp:nvSpPr>
      <dsp:spPr>
        <a:xfrm>
          <a:off x="1084260" y="2460"/>
          <a:ext cx="4758382" cy="43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Биологическое</a:t>
          </a:r>
          <a:endParaRPr lang="ru-RU" sz="2000" kern="1200" dirty="0"/>
        </a:p>
      </dsp:txBody>
      <dsp:txXfrm>
        <a:off x="1084260" y="2460"/>
        <a:ext cx="4758382" cy="432580"/>
      </dsp:txXfrm>
    </dsp:sp>
    <dsp:sp modelId="{142D1A53-7134-4C4E-8757-EF14988AFDD3}">
      <dsp:nvSpPr>
        <dsp:cNvPr id="0" name=""/>
        <dsp:cNvSpPr/>
      </dsp:nvSpPr>
      <dsp:spPr>
        <a:xfrm>
          <a:off x="1084260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6F94D-A382-4065-B5D4-29C72D246AE6}">
      <dsp:nvSpPr>
        <dsp:cNvPr id="0" name=""/>
        <dsp:cNvSpPr/>
      </dsp:nvSpPr>
      <dsp:spPr>
        <a:xfrm>
          <a:off x="1753077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8B7FE-EBD9-4532-AEC9-C0D404914F51}">
      <dsp:nvSpPr>
        <dsp:cNvPr id="0" name=""/>
        <dsp:cNvSpPr/>
      </dsp:nvSpPr>
      <dsp:spPr>
        <a:xfrm>
          <a:off x="2422423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6A8A1-2EC6-4834-95C7-5ED9CDB1EE5F}">
      <dsp:nvSpPr>
        <dsp:cNvPr id="0" name=""/>
        <dsp:cNvSpPr/>
      </dsp:nvSpPr>
      <dsp:spPr>
        <a:xfrm>
          <a:off x="3091240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3039E-DFE5-4900-BED4-7F2CE6B8B97E}">
      <dsp:nvSpPr>
        <dsp:cNvPr id="0" name=""/>
        <dsp:cNvSpPr/>
      </dsp:nvSpPr>
      <dsp:spPr>
        <a:xfrm>
          <a:off x="3760586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91145-D265-49F8-B7A7-DF358B5E8C15}">
      <dsp:nvSpPr>
        <dsp:cNvPr id="0" name=""/>
        <dsp:cNvSpPr/>
      </dsp:nvSpPr>
      <dsp:spPr>
        <a:xfrm>
          <a:off x="4429403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3CA4A-84DF-483C-A4FB-FF6B263D38A2}">
      <dsp:nvSpPr>
        <dsp:cNvPr id="0" name=""/>
        <dsp:cNvSpPr/>
      </dsp:nvSpPr>
      <dsp:spPr>
        <a:xfrm>
          <a:off x="5098749" y="435040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E695B-2EE1-42C2-B9B2-75CE70E9556F}">
      <dsp:nvSpPr>
        <dsp:cNvPr id="0" name=""/>
        <dsp:cNvSpPr/>
      </dsp:nvSpPr>
      <dsp:spPr>
        <a:xfrm>
          <a:off x="1084260" y="523158"/>
          <a:ext cx="4820241" cy="7049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Анатомия, физиология, медицина, генетика</a:t>
          </a:r>
          <a:endParaRPr lang="ru-RU" sz="1500" kern="1200" dirty="0"/>
        </a:p>
      </dsp:txBody>
      <dsp:txXfrm>
        <a:off x="1084260" y="523158"/>
        <a:ext cx="4820241" cy="704945"/>
      </dsp:txXfrm>
    </dsp:sp>
    <dsp:sp modelId="{5C56B9E8-FBF2-4C3C-A75F-78C3CF5DC6C6}">
      <dsp:nvSpPr>
        <dsp:cNvPr id="0" name=""/>
        <dsp:cNvSpPr/>
      </dsp:nvSpPr>
      <dsp:spPr>
        <a:xfrm>
          <a:off x="1084260" y="1375118"/>
          <a:ext cx="4758382" cy="43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Психическое </a:t>
          </a:r>
          <a:endParaRPr lang="ru-RU" sz="2000" kern="1200" dirty="0"/>
        </a:p>
      </dsp:txBody>
      <dsp:txXfrm>
        <a:off x="1084260" y="1375118"/>
        <a:ext cx="4758382" cy="432580"/>
      </dsp:txXfrm>
    </dsp:sp>
    <dsp:sp modelId="{DC6E2333-7402-47B6-8CAD-CC8ED9CABAEE}">
      <dsp:nvSpPr>
        <dsp:cNvPr id="0" name=""/>
        <dsp:cNvSpPr/>
      </dsp:nvSpPr>
      <dsp:spPr>
        <a:xfrm>
          <a:off x="1084260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97530-5A66-4CCE-B831-0F6BAC5D5559}">
      <dsp:nvSpPr>
        <dsp:cNvPr id="0" name=""/>
        <dsp:cNvSpPr/>
      </dsp:nvSpPr>
      <dsp:spPr>
        <a:xfrm>
          <a:off x="1753077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3D51E-BE2A-412A-B130-238244671D9C}">
      <dsp:nvSpPr>
        <dsp:cNvPr id="0" name=""/>
        <dsp:cNvSpPr/>
      </dsp:nvSpPr>
      <dsp:spPr>
        <a:xfrm>
          <a:off x="2422423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D1901-E5FE-4388-B93A-5015AE8578DC}">
      <dsp:nvSpPr>
        <dsp:cNvPr id="0" name=""/>
        <dsp:cNvSpPr/>
      </dsp:nvSpPr>
      <dsp:spPr>
        <a:xfrm>
          <a:off x="3091240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793DF-DEB2-4A84-BF99-B174AA59C8A0}">
      <dsp:nvSpPr>
        <dsp:cNvPr id="0" name=""/>
        <dsp:cNvSpPr/>
      </dsp:nvSpPr>
      <dsp:spPr>
        <a:xfrm>
          <a:off x="3760586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88826-8C34-4EF0-8C36-A855EEFFBDD1}">
      <dsp:nvSpPr>
        <dsp:cNvPr id="0" name=""/>
        <dsp:cNvSpPr/>
      </dsp:nvSpPr>
      <dsp:spPr>
        <a:xfrm>
          <a:off x="4429403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95CDC-3454-415C-B4AE-33097190970E}">
      <dsp:nvSpPr>
        <dsp:cNvPr id="0" name=""/>
        <dsp:cNvSpPr/>
      </dsp:nvSpPr>
      <dsp:spPr>
        <a:xfrm>
          <a:off x="5098749" y="1807699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BF4A16-B295-4581-8940-DED1BBC3C94A}">
      <dsp:nvSpPr>
        <dsp:cNvPr id="0" name=""/>
        <dsp:cNvSpPr/>
      </dsp:nvSpPr>
      <dsp:spPr>
        <a:xfrm>
          <a:off x="1084260" y="1895817"/>
          <a:ext cx="4820241" cy="7049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Психология (интеллект, воля, память, характер, темперамент, эмоции, сознательное и бессознательное)</a:t>
          </a:r>
          <a:endParaRPr lang="ru-RU" sz="1500" kern="1200" dirty="0"/>
        </a:p>
      </dsp:txBody>
      <dsp:txXfrm>
        <a:off x="1084260" y="1895817"/>
        <a:ext cx="4820241" cy="704945"/>
      </dsp:txXfrm>
    </dsp:sp>
    <dsp:sp modelId="{920BEE7A-5F7C-4A9A-8780-219E3D4341CB}">
      <dsp:nvSpPr>
        <dsp:cNvPr id="0" name=""/>
        <dsp:cNvSpPr/>
      </dsp:nvSpPr>
      <dsp:spPr>
        <a:xfrm>
          <a:off x="1084260" y="2747777"/>
          <a:ext cx="4758382" cy="43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Социальное</a:t>
          </a:r>
          <a:endParaRPr lang="ru-RU" sz="2000" kern="1200" dirty="0"/>
        </a:p>
      </dsp:txBody>
      <dsp:txXfrm>
        <a:off x="1084260" y="2747777"/>
        <a:ext cx="4758382" cy="432580"/>
      </dsp:txXfrm>
    </dsp:sp>
    <dsp:sp modelId="{D6106448-F8AE-42F5-8260-D4BFD53A8E17}">
      <dsp:nvSpPr>
        <dsp:cNvPr id="0" name=""/>
        <dsp:cNvSpPr/>
      </dsp:nvSpPr>
      <dsp:spPr>
        <a:xfrm>
          <a:off x="1084260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9E5F7-8C29-4AF9-8B99-EF1844FD62BF}">
      <dsp:nvSpPr>
        <dsp:cNvPr id="0" name=""/>
        <dsp:cNvSpPr/>
      </dsp:nvSpPr>
      <dsp:spPr>
        <a:xfrm>
          <a:off x="1753077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4A068-57B8-4B08-A89D-65F4C9E3D09A}">
      <dsp:nvSpPr>
        <dsp:cNvPr id="0" name=""/>
        <dsp:cNvSpPr/>
      </dsp:nvSpPr>
      <dsp:spPr>
        <a:xfrm>
          <a:off x="2422423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D5111-66CA-4A62-9B8D-E9AF44A7F1D1}">
      <dsp:nvSpPr>
        <dsp:cNvPr id="0" name=""/>
        <dsp:cNvSpPr/>
      </dsp:nvSpPr>
      <dsp:spPr>
        <a:xfrm>
          <a:off x="3091240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ECF16-71C8-4C3C-BA78-C7FA85C18460}">
      <dsp:nvSpPr>
        <dsp:cNvPr id="0" name=""/>
        <dsp:cNvSpPr/>
      </dsp:nvSpPr>
      <dsp:spPr>
        <a:xfrm>
          <a:off x="3760586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2E22B-DCB2-4EFE-82CB-1AE9D0215409}">
      <dsp:nvSpPr>
        <dsp:cNvPr id="0" name=""/>
        <dsp:cNvSpPr/>
      </dsp:nvSpPr>
      <dsp:spPr>
        <a:xfrm>
          <a:off x="4429403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93A5E-8EB4-442E-8150-A20AC229B105}">
      <dsp:nvSpPr>
        <dsp:cNvPr id="0" name=""/>
        <dsp:cNvSpPr/>
      </dsp:nvSpPr>
      <dsp:spPr>
        <a:xfrm>
          <a:off x="5098749" y="3180357"/>
          <a:ext cx="1113461" cy="88118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5ECDB-1154-406D-8FBA-FD977A565805}">
      <dsp:nvSpPr>
        <dsp:cNvPr id="0" name=""/>
        <dsp:cNvSpPr/>
      </dsp:nvSpPr>
      <dsp:spPr>
        <a:xfrm>
          <a:off x="1084260" y="3268475"/>
          <a:ext cx="4820241" cy="7049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Социальная психология, социология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084260" y="3268475"/>
        <a:ext cx="4820241" cy="7049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8C548-F11F-4787-9ADC-F88638EAAB32}">
      <dsp:nvSpPr>
        <dsp:cNvPr id="0" name=""/>
        <dsp:cNvSpPr/>
      </dsp:nvSpPr>
      <dsp:spPr>
        <a:xfrm>
          <a:off x="2530744" y="1682722"/>
          <a:ext cx="2138813" cy="185016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Культура </a:t>
          </a:r>
          <a:endParaRPr lang="ru-RU" sz="1800" kern="1200" dirty="0"/>
        </a:p>
      </dsp:txBody>
      <dsp:txXfrm>
        <a:off x="2885175" y="1989319"/>
        <a:ext cx="1429951" cy="1236966"/>
      </dsp:txXfrm>
    </dsp:sp>
    <dsp:sp modelId="{B62F7A80-CC7D-46DF-9F18-905943C1693B}">
      <dsp:nvSpPr>
        <dsp:cNvPr id="0" name=""/>
        <dsp:cNvSpPr/>
      </dsp:nvSpPr>
      <dsp:spPr>
        <a:xfrm>
          <a:off x="3870052" y="797545"/>
          <a:ext cx="806968" cy="69530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C34AE3-AA15-4222-A8CA-D06B481DD844}">
      <dsp:nvSpPr>
        <dsp:cNvPr id="0" name=""/>
        <dsp:cNvSpPr/>
      </dsp:nvSpPr>
      <dsp:spPr>
        <a:xfrm>
          <a:off x="2727759" y="0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мифология</a:t>
          </a:r>
          <a:endParaRPr lang="ru-RU" sz="1800" kern="1200" dirty="0"/>
        </a:p>
      </dsp:txBody>
      <dsp:txXfrm>
        <a:off x="3018226" y="251288"/>
        <a:ext cx="1171808" cy="1013752"/>
      </dsp:txXfrm>
    </dsp:sp>
    <dsp:sp modelId="{038D2D66-B802-4985-A242-8F3A430C4B4E}">
      <dsp:nvSpPr>
        <dsp:cNvPr id="0" name=""/>
        <dsp:cNvSpPr/>
      </dsp:nvSpPr>
      <dsp:spPr>
        <a:xfrm>
          <a:off x="4811847" y="2097405"/>
          <a:ext cx="806968" cy="69530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01B779-1970-43EA-9546-2E4F59242D06}">
      <dsp:nvSpPr>
        <dsp:cNvPr id="0" name=""/>
        <dsp:cNvSpPr/>
      </dsp:nvSpPr>
      <dsp:spPr>
        <a:xfrm>
          <a:off x="4335228" y="932643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религия</a:t>
          </a:r>
          <a:endParaRPr lang="ru-RU" sz="1800" kern="1200" dirty="0"/>
        </a:p>
      </dsp:txBody>
      <dsp:txXfrm>
        <a:off x="4625695" y="1183931"/>
        <a:ext cx="1171808" cy="1013752"/>
      </dsp:txXfrm>
    </dsp:sp>
    <dsp:sp modelId="{0463295D-82E5-497B-B411-9AA994A86AF1}">
      <dsp:nvSpPr>
        <dsp:cNvPr id="0" name=""/>
        <dsp:cNvSpPr/>
      </dsp:nvSpPr>
      <dsp:spPr>
        <a:xfrm>
          <a:off x="4157616" y="3564701"/>
          <a:ext cx="806968" cy="69530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99CB7-F58A-4DC9-A2BD-A21DBB91D698}">
      <dsp:nvSpPr>
        <dsp:cNvPr id="0" name=""/>
        <dsp:cNvSpPr/>
      </dsp:nvSpPr>
      <dsp:spPr>
        <a:xfrm>
          <a:off x="4335228" y="2766112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искусство</a:t>
          </a:r>
          <a:endParaRPr lang="ru-RU" sz="1800" kern="1200" dirty="0"/>
        </a:p>
      </dsp:txBody>
      <dsp:txXfrm>
        <a:off x="4625695" y="3017400"/>
        <a:ext cx="1171808" cy="1013752"/>
      </dsp:txXfrm>
    </dsp:sp>
    <dsp:sp modelId="{1C14CBB3-F322-4A88-963B-F60B68F42476}">
      <dsp:nvSpPr>
        <dsp:cNvPr id="0" name=""/>
        <dsp:cNvSpPr/>
      </dsp:nvSpPr>
      <dsp:spPr>
        <a:xfrm>
          <a:off x="2534724" y="3717012"/>
          <a:ext cx="806968" cy="69530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601C9-D824-40D5-8F58-F718A80151DF}">
      <dsp:nvSpPr>
        <dsp:cNvPr id="0" name=""/>
        <dsp:cNvSpPr/>
      </dsp:nvSpPr>
      <dsp:spPr>
        <a:xfrm>
          <a:off x="2727759" y="3699799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философия</a:t>
          </a:r>
          <a:endParaRPr lang="ru-RU" sz="1800" kern="1200" dirty="0"/>
        </a:p>
      </dsp:txBody>
      <dsp:txXfrm>
        <a:off x="3018226" y="3951087"/>
        <a:ext cx="1171808" cy="1013752"/>
      </dsp:txXfrm>
    </dsp:sp>
    <dsp:sp modelId="{0817AF03-F7C4-44A3-8B61-AA63CC8D7149}">
      <dsp:nvSpPr>
        <dsp:cNvPr id="0" name=""/>
        <dsp:cNvSpPr/>
      </dsp:nvSpPr>
      <dsp:spPr>
        <a:xfrm>
          <a:off x="1577506" y="2417675"/>
          <a:ext cx="806968" cy="69530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D77D0-F22E-4ABF-8E36-64C3D56AF0A5}">
      <dsp:nvSpPr>
        <dsp:cNvPr id="0" name=""/>
        <dsp:cNvSpPr/>
      </dsp:nvSpPr>
      <dsp:spPr>
        <a:xfrm>
          <a:off x="1112828" y="2767155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политика</a:t>
          </a:r>
          <a:endParaRPr lang="ru-RU" sz="1800" kern="1200" dirty="0"/>
        </a:p>
      </dsp:txBody>
      <dsp:txXfrm>
        <a:off x="1403295" y="3018443"/>
        <a:ext cx="1171808" cy="1013752"/>
      </dsp:txXfrm>
    </dsp:sp>
    <dsp:sp modelId="{96B594DD-D533-42FF-9DF5-D6DEEAB27814}">
      <dsp:nvSpPr>
        <dsp:cNvPr id="0" name=""/>
        <dsp:cNvSpPr/>
      </dsp:nvSpPr>
      <dsp:spPr>
        <a:xfrm>
          <a:off x="1112828" y="930557"/>
          <a:ext cx="1752742" cy="15163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право</a:t>
          </a:r>
          <a:endParaRPr lang="ru-RU" sz="1800" kern="1200" dirty="0"/>
        </a:p>
      </dsp:txBody>
      <dsp:txXfrm>
        <a:off x="1403295" y="1181845"/>
        <a:ext cx="1171808" cy="10137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19710-466A-4CB9-85DF-2E755202A29B}">
      <dsp:nvSpPr>
        <dsp:cNvPr id="0" name=""/>
        <dsp:cNvSpPr/>
      </dsp:nvSpPr>
      <dsp:spPr>
        <a:xfrm>
          <a:off x="5038509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B6B05-BD75-4D1C-9A18-FB7AD5D5B929}">
      <dsp:nvSpPr>
        <dsp:cNvPr id="0" name=""/>
        <dsp:cNvSpPr/>
      </dsp:nvSpPr>
      <dsp:spPr>
        <a:xfrm>
          <a:off x="4017857" y="1109360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91CCA-4C0A-46B7-A9CF-89063B145291}">
      <dsp:nvSpPr>
        <dsp:cNvPr id="0" name=""/>
        <dsp:cNvSpPr/>
      </dsp:nvSpPr>
      <dsp:spPr>
        <a:xfrm>
          <a:off x="2905764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E506B-E523-45B3-9A17-BC5A42D59C0B}">
      <dsp:nvSpPr>
        <dsp:cNvPr id="0" name=""/>
        <dsp:cNvSpPr/>
      </dsp:nvSpPr>
      <dsp:spPr>
        <a:xfrm>
          <a:off x="2951484" y="1109360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E807F-283D-4F9E-AD65-D284560804CD}">
      <dsp:nvSpPr>
        <dsp:cNvPr id="0" name=""/>
        <dsp:cNvSpPr/>
      </dsp:nvSpPr>
      <dsp:spPr>
        <a:xfrm>
          <a:off x="3145370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B90C7-02DD-4813-AAAC-450C13E71AF5}">
      <dsp:nvSpPr>
        <dsp:cNvPr id="0" name=""/>
        <dsp:cNvSpPr/>
      </dsp:nvSpPr>
      <dsp:spPr>
        <a:xfrm>
          <a:off x="3339256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Потребности</a:t>
          </a:r>
          <a:endParaRPr lang="ru-RU" sz="2100" kern="1200" dirty="0"/>
        </a:p>
      </dsp:txBody>
      <dsp:txXfrm>
        <a:off x="3371710" y="217948"/>
        <a:ext cx="1680064" cy="1043149"/>
      </dsp:txXfrm>
    </dsp:sp>
    <dsp:sp modelId="{4A0226FD-20AE-4A5C-A7F0-69FC18549460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13BA0-8168-4E96-8634-4A192396F6CD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?</a:t>
          </a:r>
          <a:endParaRPr lang="ru-RU" sz="2100" kern="1200" dirty="0"/>
        </a:p>
      </dsp:txBody>
      <dsp:txXfrm>
        <a:off x="2305338" y="1833502"/>
        <a:ext cx="1680064" cy="1043149"/>
      </dsp:txXfrm>
    </dsp:sp>
    <dsp:sp modelId="{96FC1EAD-9158-43A9-9251-951724E53F29}">
      <dsp:nvSpPr>
        <dsp:cNvPr id="0" name=""/>
        <dsp:cNvSpPr/>
      </dsp:nvSpPr>
      <dsp:spPr>
        <a:xfrm>
          <a:off x="2078998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F4219-64F4-4D4A-900B-3504DDAE67C0}">
      <dsp:nvSpPr>
        <dsp:cNvPr id="0" name=""/>
        <dsp:cNvSpPr/>
      </dsp:nvSpPr>
      <dsp:spPr>
        <a:xfrm>
          <a:off x="2272884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 сне,  в отдыхе, в защите</a:t>
          </a:r>
          <a:endParaRPr lang="ru-RU" sz="2100" kern="1200" dirty="0"/>
        </a:p>
      </dsp:txBody>
      <dsp:txXfrm>
        <a:off x="2305338" y="3449056"/>
        <a:ext cx="1680064" cy="1043149"/>
      </dsp:txXfrm>
    </dsp:sp>
    <dsp:sp modelId="{E5418B81-ED19-4496-B6B7-4D6C325438DE}">
      <dsp:nvSpPr>
        <dsp:cNvPr id="0" name=""/>
        <dsp:cNvSpPr/>
      </dsp:nvSpPr>
      <dsp:spPr>
        <a:xfrm>
          <a:off x="4211742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56226-BB3A-412A-8114-339B5962DC08}">
      <dsp:nvSpPr>
        <dsp:cNvPr id="0" name=""/>
        <dsp:cNvSpPr/>
      </dsp:nvSpPr>
      <dsp:spPr>
        <a:xfrm>
          <a:off x="4405628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Социальные</a:t>
          </a:r>
          <a:endParaRPr lang="ru-RU" sz="2100" kern="1200" dirty="0"/>
        </a:p>
      </dsp:txBody>
      <dsp:txXfrm>
        <a:off x="4438082" y="1833502"/>
        <a:ext cx="1680064" cy="1043149"/>
      </dsp:txXfrm>
    </dsp:sp>
    <dsp:sp modelId="{6E5F4F57-3200-489F-B512-65D98CBA7E0C}">
      <dsp:nvSpPr>
        <dsp:cNvPr id="0" name=""/>
        <dsp:cNvSpPr/>
      </dsp:nvSpPr>
      <dsp:spPr>
        <a:xfrm>
          <a:off x="4211742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4572E-C1D3-4C44-BAA9-CE2136D2CC91}">
      <dsp:nvSpPr>
        <dsp:cNvPr id="0" name=""/>
        <dsp:cNvSpPr/>
      </dsp:nvSpPr>
      <dsp:spPr>
        <a:xfrm>
          <a:off x="4405628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 общении, в уважении. В труде</a:t>
          </a:r>
          <a:endParaRPr lang="ru-RU" sz="2100" kern="1200" dirty="0"/>
        </a:p>
      </dsp:txBody>
      <dsp:txXfrm>
        <a:off x="4438082" y="3449056"/>
        <a:ext cx="1680064" cy="104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C407F-2936-4C8E-9C8D-228BA21FD36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37C44-9EF5-4E36-8B4C-84DF6DD07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2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266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136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67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5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884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сознание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психология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11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67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Ответ: биологические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37C44-9EF5-4E36-8B4C-84DF6DD0762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6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2388DD5-0DAA-4AE8-8AF5-7AF69D939375}" type="datetimeFigureOut">
              <a:rPr lang="ru-RU" smtClean="0"/>
              <a:t>17.09.2013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24BEC9-0829-4671-9D70-3A9D79BD10C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Природа человека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Обществознание, 10 класс</a:t>
            </a:r>
          </a:p>
          <a:p>
            <a:r>
              <a:rPr lang="ru-RU" dirty="0" err="1" smtClean="0"/>
              <a:t>Бриченко</a:t>
            </a:r>
            <a:r>
              <a:rPr lang="ru-RU" dirty="0" smtClean="0"/>
              <a:t> Л.В., ГБОУ СОШ №262</a:t>
            </a:r>
          </a:p>
          <a:p>
            <a:r>
              <a:rPr lang="ru-RU" dirty="0" smtClean="0"/>
              <a:t>Санкт-Петербурга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83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Культура – земной «след» человека, его творение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41344264"/>
              </p:ext>
            </p:extLst>
          </p:nvPr>
        </p:nvGraphicFramePr>
        <p:xfrm>
          <a:off x="1259632" y="1484784"/>
          <a:ext cx="7200800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027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Человек – микрокосм, частица ноосферы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69618" y="1556792"/>
            <a:ext cx="140476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08920"/>
            <a:ext cx="2089709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546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Качество человека, отличающее его от животного, является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414590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Способность к продолжению рода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защищаться от врагов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находить пропитание и обустраивать жильё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Страх смерти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862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Качество, которое сближает человека с животными,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453481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Умение общаться при помощи речи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заботиться о своем потомстве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Чувство любви к окружающим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Обладание сознанием, способным отражать окружающий мир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54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Какая из перечисленных потребностей человека является социальной?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638694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В пище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тепле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защите от врагов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общении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68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К наукам, изучающим биологическую сущность человека относится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53795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Философия 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Правоведение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Генетика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Культурология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683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ru-RU" dirty="0" smtClean="0"/>
              <a:t>5. Особым, присущим только человеку, свойством, отличающим его от животных, является __________________ , которое определяется как процесс отражения мира в понятиях, суждениях, теориях, производимых человеческим мозгом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683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/>
          <a:lstStyle/>
          <a:p>
            <a:r>
              <a:rPr lang="ru-RU" dirty="0" smtClean="0"/>
              <a:t>6. Наука о человеке, изучающая волю, интеллект, сознательное и бессознательное - 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 Идеи о влиянии космических процессов на человека высказывали</a:t>
            </a:r>
            <a:endParaRPr lang="ru-RU" dirty="0"/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084992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Платон, Аристотель, </a:t>
                      </a:r>
                      <a:r>
                        <a:rPr lang="ru-RU" b="0" dirty="0" err="1" smtClean="0">
                          <a:solidFill>
                            <a:schemeClr val="bg1"/>
                          </a:solidFill>
                        </a:rPr>
                        <a:t>Демокрит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Вернадский, Циолковский, Чижевский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Гегель, Кант, Фейербах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Маркс, Энгельс, Ленин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27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8. Заполните пропуск в схеме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19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138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человек?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Это продукт </a:t>
            </a:r>
            <a:r>
              <a:rPr lang="ru-RU" sz="4800" dirty="0" err="1" smtClean="0"/>
              <a:t>био</a:t>
            </a:r>
            <a:r>
              <a:rPr lang="ru-RU" sz="4800" dirty="0" smtClean="0"/>
              <a:t>- </a:t>
            </a:r>
            <a:r>
              <a:rPr lang="ru-RU" sz="4800" dirty="0" err="1" smtClean="0"/>
              <a:t>социо</a:t>
            </a:r>
            <a:r>
              <a:rPr lang="ru-RU" sz="4800" dirty="0" smtClean="0"/>
              <a:t>- культурной эволюции (наука)</a:t>
            </a:r>
          </a:p>
          <a:p>
            <a:r>
              <a:rPr lang="ru-RU" sz="4800" dirty="0" smtClean="0"/>
              <a:t>Тело, душа и дух (религия)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04349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9. Выберите правильные ответы, запишите их в виде последовательности цифр. Социальными качествами человека являются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401428"/>
              </p:ext>
            </p:extLst>
          </p:nvPr>
        </p:nvGraphicFramePr>
        <p:xfrm>
          <a:off x="457200" y="2420938"/>
          <a:ext cx="8229600" cy="4248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7643192"/>
              </a:tblGrid>
              <a:tr h="70807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bg1"/>
                          </a:solidFill>
                        </a:rPr>
                        <a:t>Способность преобразовывать природную среду  </a:t>
                      </a:r>
                    </a:p>
                    <a:p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  <a:tr h="70807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Умение защищаться от врагов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0807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Умение общаться при помощи членораздельной речи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0807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Умение находить пропитание и обустраивать жилье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0807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bg1"/>
                          </a:solidFill>
                        </a:rPr>
                        <a:t>Способность к продолжению рода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70807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Способность создавать новые предметы, не имеющие природных аналогов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896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10. Человек современного вида появился</a:t>
            </a:r>
            <a:endParaRPr lang="ru-RU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881665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5711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20 млн. лет назад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 тысяч лет назад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тысяч лет назад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тысяч лет назад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11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I. </a:t>
            </a:r>
            <a:r>
              <a:rPr lang="ru-RU" dirty="0" smtClean="0"/>
              <a:t>Антропогенез. Движущие силы антропогенеза.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Половой отбор (</a:t>
            </a:r>
            <a:r>
              <a:rPr lang="ru-RU" dirty="0" err="1" smtClean="0"/>
              <a:t>Ч.Дарвин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«Труд сделал человека человеком» (</a:t>
            </a:r>
            <a:r>
              <a:rPr lang="ru-RU" dirty="0" err="1" smtClean="0"/>
              <a:t>Ф.Энгельс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Современные точки зрения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64327128"/>
              </p:ext>
            </p:extLst>
          </p:nvPr>
        </p:nvGraphicFramePr>
        <p:xfrm>
          <a:off x="1524000" y="2924944"/>
          <a:ext cx="744048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3350846"/>
            <a:ext cx="44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058547" y="4437112"/>
            <a:ext cx="44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835696" y="5517232"/>
            <a:ext cx="44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8376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Стадии формирования отличительных свойств человека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762320"/>
              </p:ext>
            </p:extLst>
          </p:nvPr>
        </p:nvGraphicFramePr>
        <p:xfrm>
          <a:off x="457200" y="1052736"/>
          <a:ext cx="8507288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66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Антропогенез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940692"/>
              </p:ext>
            </p:extLst>
          </p:nvPr>
        </p:nvGraphicFramePr>
        <p:xfrm>
          <a:off x="179512" y="764705"/>
          <a:ext cx="89644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575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Комплекс условий для антропогенеза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0148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128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II. </a:t>
            </a:r>
            <a:r>
              <a:rPr lang="ru-RU" dirty="0" smtClean="0"/>
              <a:t>Цель и смысл жизни человека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Субъективная сторона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Зачем?</a:t>
            </a:r>
          </a:p>
          <a:p>
            <a:r>
              <a:rPr lang="ru-RU" dirty="0" smtClean="0"/>
              <a:t>Ради чего?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Объективная сторона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Смысл существования человека во Вселенной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725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«Человек рожден для счастья, как птица для полета»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Одним счастьем кажется добродетель, другим – рассудительность, третьим – мудрость (Аристотель)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Смысл жизни в самом существовании человека (Титаны Возрождения)</a:t>
            </a:r>
          </a:p>
          <a:p>
            <a:r>
              <a:rPr lang="ru-RU" dirty="0" smtClean="0"/>
              <a:t>Смысл жизни человека – в нравственных исканиях, в саморазвитии и самопознании (Классическая немецкая философия)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Быть или обладать (</a:t>
            </a:r>
            <a:r>
              <a:rPr lang="ru-RU" dirty="0" err="1" smtClean="0">
                <a:solidFill>
                  <a:schemeClr val="bg1"/>
                </a:solidFill>
              </a:rPr>
              <a:t>Э.Фромм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r>
              <a:rPr lang="ru-RU" dirty="0" smtClean="0"/>
              <a:t>Смысл жизни в противлении бессмысленности, обретении духовной свободы и реализации творческого начала (</a:t>
            </a:r>
            <a:r>
              <a:rPr lang="ru-RU" dirty="0" err="1" smtClean="0"/>
              <a:t>С.Л.Франк</a:t>
            </a:r>
            <a:r>
              <a:rPr lang="ru-RU" dirty="0" smtClean="0"/>
              <a:t>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Смысл жизни раскрывается в процессе самой жизни, «не бойся умереть прожив, бойся умереть, не узнав жизни»(</a:t>
            </a:r>
            <a:r>
              <a:rPr lang="ru-RU" dirty="0" err="1" smtClean="0">
                <a:solidFill>
                  <a:schemeClr val="bg1"/>
                </a:solidFill>
              </a:rPr>
              <a:t>Н.Н.Трубников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6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III.</a:t>
            </a:r>
            <a:r>
              <a:rPr lang="ru-RU" dirty="0" smtClean="0"/>
              <a:t> Науки о человеке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8852051"/>
              </p:ext>
            </p:extLst>
          </p:nvPr>
        </p:nvGraphicFramePr>
        <p:xfrm>
          <a:off x="467544" y="1700808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17344143"/>
              </p:ext>
            </p:extLst>
          </p:nvPr>
        </p:nvGraphicFramePr>
        <p:xfrm>
          <a:off x="827584" y="1916832"/>
          <a:ext cx="7296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8724348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237</TotalTime>
  <Words>660</Words>
  <Application>Microsoft Office PowerPoint</Application>
  <PresentationFormat>Экран (4:3)</PresentationFormat>
  <Paragraphs>156</Paragraphs>
  <Slides>21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Паркет</vt:lpstr>
      <vt:lpstr>Природа человека</vt:lpstr>
      <vt:lpstr>Что такое человек?</vt:lpstr>
      <vt:lpstr>I. Антропогенез. Движущие силы антропогенеза.</vt:lpstr>
      <vt:lpstr>Стадии формирования отличительных свойств человека</vt:lpstr>
      <vt:lpstr>Антропогенез</vt:lpstr>
      <vt:lpstr>Комплекс условий для антропогенеза</vt:lpstr>
      <vt:lpstr>II. Цель и смысл жизни человека</vt:lpstr>
      <vt:lpstr>«Человек рожден для счастья, как птица для полета»</vt:lpstr>
      <vt:lpstr>III. Науки о человеке</vt:lpstr>
      <vt:lpstr>Культура – земной «след» человека, его творение</vt:lpstr>
      <vt:lpstr>Человек – микрокосм, частица ноосферы</vt:lpstr>
      <vt:lpstr>1. Качество человека, отличающее его от животного, является</vt:lpstr>
      <vt:lpstr>2. Качество, которое сближает человека с животными,</vt:lpstr>
      <vt:lpstr>3. Какая из перечисленных потребностей человека является социальной?</vt:lpstr>
      <vt:lpstr>4. К наукам, изучающим биологическую сущность человека относится</vt:lpstr>
      <vt:lpstr>5. Особым, присущим только человеку, свойством, отличающим его от животных, является __________________ , которое определяется как процесс отражения мира в понятиях, суждениях, теориях, производимых человеческим мозгом</vt:lpstr>
      <vt:lpstr>6. Наука о человеке, изучающая волю, интеллект, сознательное и бессознательное - ________________</vt:lpstr>
      <vt:lpstr>7. Идеи о влиянии космических процессов на человека высказывали</vt:lpstr>
      <vt:lpstr>8. Заполните пропуск в схеме</vt:lpstr>
      <vt:lpstr>9. Выберите правильные ответы, запишите их в виде последовательности цифр. Социальными качествами человека являются</vt:lpstr>
      <vt:lpstr>10. Человек современного вида появился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человека</dc:title>
  <dc:creator>Larisa</dc:creator>
  <cp:lastModifiedBy>Larisa</cp:lastModifiedBy>
  <cp:revision>20</cp:revision>
  <dcterms:created xsi:type="dcterms:W3CDTF">2013-09-17T15:31:46Z</dcterms:created>
  <dcterms:modified xsi:type="dcterms:W3CDTF">2013-09-17T19:29:34Z</dcterms:modified>
</cp:coreProperties>
</file>