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2928926" y="57148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928926" y="100010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92892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92892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928926" y="228599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928926" y="442913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92892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92892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92892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928926" y="314324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928926" y="528638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92892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92892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00049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64330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28611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57173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07206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71487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35768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00049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64330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28611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643306" y="228599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286116" y="228599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571736" y="228599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42925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71487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35768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00049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64330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28611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21454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57173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85735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21454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257173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64330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28611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35768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00049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64330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28611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257173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650082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14363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578644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42925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07206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71487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435768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400049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64330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28611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4000496" y="528638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3643306" y="528638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86116" y="528638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57173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00049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64330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328611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257173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292892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328611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364330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4000496" y="142873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292892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28611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64330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400049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471487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435768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5072066" y="185736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2571736" y="228599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2928926" y="228599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3286116" y="228599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3643306" y="228599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221454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471487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542925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257173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292892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328611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364330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400049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35768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5072066" y="271462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185735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64330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221454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328611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292892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2571736" y="357187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257173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400049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92892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28611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364330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4357686" y="400050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3295640" y="4867284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471487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364330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400049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435768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650082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292892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614363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578644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542925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5072066" y="485776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938450" y="529591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3643306" y="528638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3286116" y="528638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4000496" y="528638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2581260" y="572454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328611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292892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400049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643306" y="5715016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928926" y="571480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2928926" y="100010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2928926" y="4429132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2928926" y="3143248"/>
            <a:ext cx="357190" cy="428628"/>
          </a:xfrm>
          <a:prstGeom prst="rect">
            <a:avLst/>
          </a:prstGeom>
          <a:solidFill>
            <a:srgbClr val="CC6600"/>
          </a:solidFill>
          <a:ln w="50800" cmpd="thickThin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71</Words>
  <PresentationFormat>Экран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10</cp:revision>
  <dcterms:modified xsi:type="dcterms:W3CDTF">2010-01-02T12:07:45Z</dcterms:modified>
</cp:coreProperties>
</file>