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E:\&#1050;&#1086;&#1085;&#1082;&#1091;&#1088;&#1089;%203%20&#1091;&#1088;&#1086;&#1082;&#1072;\&#1059;&#1088;&#1086;&#1082;%202\&#1055;&#1088;&#1077;&#1079;&#1077;&#1085;&#1090;&#1072;&#1094;&#1080;&#1103;%20&#1076;&#1083;&#1103;%20&#1079;&#1072;&#1085;&#1103;&#1090;&#1080;&#1103;.pptx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00364" y="0"/>
            <a:ext cx="10001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bg1"/>
                </a:solidFill>
              </a:rPr>
              <a:t>,</a:t>
            </a:r>
            <a:endParaRPr lang="ru-RU" sz="10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1142984"/>
            <a:ext cx="300039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8000" b="1" cap="none" spc="0" dirty="0" smtClean="0">
                <a:ln w="50800"/>
                <a:solidFill>
                  <a:srgbClr val="FF0000"/>
                </a:solidFill>
                <a:effectLst/>
              </a:rPr>
              <a:t>ИТ</a:t>
            </a:r>
            <a:endParaRPr lang="ru-RU" sz="180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F:\ДОД  Дорожный марафон\ель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29454" y="714356"/>
            <a:ext cx="192882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C:\Documents and Settings\user\Рабочий стол\Анимация и просто картинки\анимашки\FILES\PFILES\MSOFFICE\MEDIA\CNTCD1\PHOTO1\J02276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342902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2143108" y="4643446"/>
            <a:ext cx="5357850" cy="1285884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4857760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ВОДИТЕЛЬ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71480"/>
            <a:ext cx="4714908" cy="3241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</a:t>
            </a:r>
            <a:endParaRPr lang="ru-RU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D:\ДОД  Дорожный марафон\автом шин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714356"/>
            <a:ext cx="3000396" cy="32097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000232" y="4857760"/>
            <a:ext cx="5357850" cy="1285884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5072074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МАШИНА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221457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2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Анимация и просто картинки\анимашки\FILES\PFILES\MSOFFICE\MEDIA\CNTCD1\PHOTO1\J0178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285860"/>
            <a:ext cx="407196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1928794" y="4786322"/>
            <a:ext cx="5357850" cy="1285884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000636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УЛИЦА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785794"/>
            <a:ext cx="4071966" cy="2571768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9" name="Picture 7" descr="http://im0-tub.yandex.net/i?id=8921453&amp;tov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r="50549" b="27238"/>
          <a:stretch>
            <a:fillRect/>
          </a:stretch>
        </p:blipFill>
        <p:spPr bwMode="auto">
          <a:xfrm>
            <a:off x="1500166" y="2285992"/>
            <a:ext cx="428628" cy="928694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714348" y="1571612"/>
            <a:ext cx="3286148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4348" y="1857364"/>
            <a:ext cx="3286148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48" y="2143116"/>
            <a:ext cx="3286148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4348" y="2428868"/>
            <a:ext cx="3286148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48" y="2714620"/>
            <a:ext cx="3286148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D:\ДОД  Дорожный марафон\скрип ключ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28596" y="1000108"/>
            <a:ext cx="1257300" cy="2185994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1500166" y="3000372"/>
            <a:ext cx="571504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1" name="Picture 9" descr="D:\ДОД  Дорожный марафон\рога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 l="2703"/>
          <a:stretch>
            <a:fillRect/>
          </a:stretch>
        </p:blipFill>
        <p:spPr bwMode="auto">
          <a:xfrm>
            <a:off x="6143636" y="928670"/>
            <a:ext cx="1793314" cy="2468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возврат 10">
            <a:hlinkClick r:id="rId5" action="ppaction://hlinkpres?slideindex=2&amp;slidetitle=Слайд 2" highlightClick="1"/>
          </p:cNvPr>
          <p:cNvSpPr/>
          <p:nvPr/>
        </p:nvSpPr>
        <p:spPr>
          <a:xfrm>
            <a:off x="8215338" y="6000768"/>
            <a:ext cx="613788" cy="613788"/>
          </a:xfrm>
          <a:prstGeom prst="actionButtonRetur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56" y="4500570"/>
            <a:ext cx="5357850" cy="1285884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4714884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ДОРОГА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2002-12-31T21:25:53Z</dcterms:modified>
</cp:coreProperties>
</file>